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1"/>
  </p:notesMasterIdLst>
  <p:handoutMasterIdLst>
    <p:handoutMasterId r:id="rId12"/>
  </p:handoutMasterIdLst>
  <p:sldIdLst>
    <p:sldId id="260" r:id="rId5"/>
    <p:sldId id="264" r:id="rId6"/>
    <p:sldId id="261" r:id="rId7"/>
    <p:sldId id="262" r:id="rId8"/>
    <p:sldId id="263" r:id="rId9"/>
    <p:sldId id="265" r:id="rId10"/>
  </p:sldIdLst>
  <p:sldSz cx="12192000" cy="1625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37" d="100"/>
          <a:sy n="37" d="100"/>
        </p:scale>
        <p:origin x="24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257196680078222E-2"/>
          <c:y val="5.2081605202046431E-2"/>
          <c:w val="0.93349084058899134"/>
          <c:h val="0.89583678959590718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551-4A8E-850E-AE2CEA0960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551-4A8E-850E-AE2CEA09605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551-4A8E-850E-AE2CEA0960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8993344"/>
        <c:axId val="488994328"/>
      </c:lineChart>
      <c:catAx>
        <c:axId val="4889933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8994328"/>
        <c:crosses val="autoZero"/>
        <c:auto val="1"/>
        <c:lblAlgn val="ctr"/>
        <c:lblOffset val="100"/>
        <c:noMultiLvlLbl val="0"/>
      </c:catAx>
      <c:valAx>
        <c:axId val="488994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8993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1F-4444-9C1E-3CD1C5B3ACCD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31F-4444-9C1E-3CD1C5B3ACCD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31F-4444-9C1E-3CD1C5B3ACCD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31F-4444-9C1E-3CD1C5B3ACC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31F-4444-9C1E-3CD1C5B3AC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0BD-4050-9D13-928B185675D6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BD-4050-9D13-928B185675D6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0BD-4050-9D13-928B185675D6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0BD-4050-9D13-928B185675D6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0BD-4050-9D13-928B185675D6}"/>
              </c:ext>
            </c:extLst>
          </c:dPt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5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0BD-4050-9D13-928B185675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C64-4A4A-B0C8-86A0F2915076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C64-4A4A-B0C8-86A0F2915076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C64-4A4A-B0C8-86A0F2915076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C64-4A4A-B0C8-86A0F2915076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C64-4A4A-B0C8-86A0F2915076}"/>
              </c:ext>
            </c:extLst>
          </c:dPt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5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C64-4A4A-B0C8-86A0F29150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1F-4444-9C1E-3CD1C5B3ACCD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31F-4444-9C1E-3CD1C5B3ACCD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31F-4444-9C1E-3CD1C5B3ACCD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31F-4444-9C1E-3CD1C5B3ACC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31F-4444-9C1E-3CD1C5B3AC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0BD-4050-9D13-928B185675D6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BD-4050-9D13-928B185675D6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0BD-4050-9D13-928B185675D6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0BD-4050-9D13-928B185675D6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0BD-4050-9D13-928B185675D6}"/>
              </c:ext>
            </c:extLst>
          </c:dPt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5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0BD-4050-9D13-928B185675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257196680078222E-2"/>
          <c:y val="5.2081605202046431E-2"/>
          <c:w val="0.93349084058899134"/>
          <c:h val="0.89583678959590718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551-4A8E-850E-AE2CEA0960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551-4A8E-850E-AE2CEA09605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551-4A8E-850E-AE2CEA0960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8993344"/>
        <c:axId val="488994328"/>
      </c:lineChart>
      <c:catAx>
        <c:axId val="4889933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8994328"/>
        <c:crosses val="autoZero"/>
        <c:auto val="1"/>
        <c:lblAlgn val="ctr"/>
        <c:lblOffset val="100"/>
        <c:noMultiLvlLbl val="0"/>
      </c:catAx>
      <c:valAx>
        <c:axId val="488994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8993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257196680078222E-2"/>
          <c:y val="5.2081605202046431E-2"/>
          <c:w val="0.93349084058899134"/>
          <c:h val="0.89583678959590718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551-4A8E-850E-AE2CEA0960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551-4A8E-850E-AE2CEA09605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551-4A8E-850E-AE2CEA0960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8993344"/>
        <c:axId val="488994328"/>
      </c:lineChart>
      <c:catAx>
        <c:axId val="4889933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8994328"/>
        <c:crosses val="autoZero"/>
        <c:auto val="1"/>
        <c:lblAlgn val="ctr"/>
        <c:lblOffset val="100"/>
        <c:noMultiLvlLbl val="0"/>
      </c:catAx>
      <c:valAx>
        <c:axId val="488994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8993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1F-4444-9C1E-3CD1C5B3ACCD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31F-4444-9C1E-3CD1C5B3ACCD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31F-4444-9C1E-3CD1C5B3ACCD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31F-4444-9C1E-3CD1C5B3ACC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31F-4444-9C1E-3CD1C5B3AC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0BD-4050-9D13-928B185675D6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BD-4050-9D13-928B185675D6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0BD-4050-9D13-928B185675D6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0BD-4050-9D13-928B185675D6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0BD-4050-9D13-928B185675D6}"/>
              </c:ext>
            </c:extLst>
          </c:dPt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5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0BD-4050-9D13-928B185675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C64-4A4A-B0C8-86A0F2915076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C64-4A4A-B0C8-86A0F2915076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C64-4A4A-B0C8-86A0F2915076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C64-4A4A-B0C8-86A0F2915076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C64-4A4A-B0C8-86A0F2915076}"/>
              </c:ext>
            </c:extLst>
          </c:dPt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5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C64-4A4A-B0C8-86A0F29150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1F-4444-9C1E-3CD1C5B3ACCD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31F-4444-9C1E-3CD1C5B3ACCD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31F-4444-9C1E-3CD1C5B3ACCD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31F-4444-9C1E-3CD1C5B3ACC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31F-4444-9C1E-3CD1C5B3AC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0BD-4050-9D13-928B185675D6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BD-4050-9D13-928B185675D6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0BD-4050-9D13-928B185675D6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0BD-4050-9D13-928B185675D6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0BD-4050-9D13-928B185675D6}"/>
              </c:ext>
            </c:extLst>
          </c:dPt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5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0BD-4050-9D13-928B185675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C64-4A4A-B0C8-86A0F2915076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C64-4A4A-B0C8-86A0F2915076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C64-4A4A-B0C8-86A0F2915076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C64-4A4A-B0C8-86A0F2915076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C64-4A4A-B0C8-86A0F2915076}"/>
              </c:ext>
            </c:extLst>
          </c:dPt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5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C64-4A4A-B0C8-86A0F29150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257196680078222E-2"/>
          <c:y val="5.2081605202046431E-2"/>
          <c:w val="0.93349084058899134"/>
          <c:h val="0.89583678959590718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551-4A8E-850E-AE2CEA0960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551-4A8E-850E-AE2CEA09605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551-4A8E-850E-AE2CEA0960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8993344"/>
        <c:axId val="488994328"/>
      </c:lineChart>
      <c:catAx>
        <c:axId val="4889933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8994328"/>
        <c:crosses val="autoZero"/>
        <c:auto val="1"/>
        <c:lblAlgn val="ctr"/>
        <c:lblOffset val="100"/>
        <c:noMultiLvlLbl val="0"/>
      </c:catAx>
      <c:valAx>
        <c:axId val="488994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8993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1F-4444-9C1E-3CD1C5B3ACCD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31F-4444-9C1E-3CD1C5B3ACCD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31F-4444-9C1E-3CD1C5B3ACCD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31F-4444-9C1E-3CD1C5B3ACC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31F-4444-9C1E-3CD1C5B3AC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0BD-4050-9D13-928B185675D6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BD-4050-9D13-928B185675D6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0BD-4050-9D13-928B185675D6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0BD-4050-9D13-928B185675D6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0BD-4050-9D13-928B185675D6}"/>
              </c:ext>
            </c:extLst>
          </c:dPt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5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0BD-4050-9D13-928B185675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C64-4A4A-B0C8-86A0F2915076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C64-4A4A-B0C8-86A0F2915076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C64-4A4A-B0C8-86A0F2915076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C64-4A4A-B0C8-86A0F2915076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C64-4A4A-B0C8-86A0F2915076}"/>
              </c:ext>
            </c:extLst>
          </c:dPt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5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C64-4A4A-B0C8-86A0F29150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257196680078222E-2"/>
          <c:y val="5.2081605202046431E-2"/>
          <c:w val="0.93349084058899134"/>
          <c:h val="0.89583678959590718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551-4A8E-850E-AE2CEA0960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551-4A8E-850E-AE2CEA09605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551-4A8E-850E-AE2CEA0960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8993344"/>
        <c:axId val="488994328"/>
      </c:lineChart>
      <c:catAx>
        <c:axId val="4889933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8994328"/>
        <c:crosses val="autoZero"/>
        <c:auto val="1"/>
        <c:lblAlgn val="ctr"/>
        <c:lblOffset val="100"/>
        <c:noMultiLvlLbl val="0"/>
      </c:catAx>
      <c:valAx>
        <c:axId val="488994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8993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6A1053-397F-4A6C-96B9-6DD8D62CC7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A86A52-1548-4394-BB9B-792BD3D08E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220B4-6706-412D-9D5A-E5F0A3D0E36B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A1A18-E3B3-4C59-AEDF-1C3606266D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C5CCD-847A-45F5-9D2B-3B3022F545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2988C-19A3-4A93-8F40-E5827DDEE5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803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28338-5C4B-411F-976E-4C1C4D46AF3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7D57F-1BC2-46EF-89B6-EE2A0FEE27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62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469CC-F6B6-483C-9573-E1A34D2D7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5188"/>
            <a:ext cx="10515600" cy="849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2557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186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chart" Target="../charts/chart2.xml"/><Relationship Id="rId12" Type="http://schemas.openxmlformats.org/officeDocument/2006/relationships/image" Target="../media/image5.svg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chart" Target="../charts/chart1.xml"/><Relationship Id="rId9" Type="http://schemas.openxmlformats.org/officeDocument/2006/relationships/chart" Target="../charts/chart4.xml"/><Relationship Id="rId1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chart" Target="../charts/chart7.xml"/><Relationship Id="rId12" Type="http://schemas.openxmlformats.org/officeDocument/2006/relationships/image" Target="../media/image7.sv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6.xml"/><Relationship Id="rId11" Type="http://schemas.openxmlformats.org/officeDocument/2006/relationships/image" Target="../media/image6.png"/><Relationship Id="rId5" Type="http://schemas.microsoft.com/office/2007/relationships/hdphoto" Target="../media/hdphoto3.wdp"/><Relationship Id="rId10" Type="http://schemas.openxmlformats.org/officeDocument/2006/relationships/image" Target="../media/image5.svg"/><Relationship Id="rId4" Type="http://schemas.openxmlformats.org/officeDocument/2006/relationships/image" Target="../media/image10.png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13" Type="http://schemas.openxmlformats.org/officeDocument/2006/relationships/image" Target="../media/image7.svg"/><Relationship Id="rId3" Type="http://schemas.openxmlformats.org/officeDocument/2006/relationships/image" Target="../media/image11.png"/><Relationship Id="rId7" Type="http://schemas.openxmlformats.org/officeDocument/2006/relationships/chart" Target="../charts/chart10.xml"/><Relationship Id="rId12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11" Type="http://schemas.openxmlformats.org/officeDocument/2006/relationships/image" Target="../media/image5.svg"/><Relationship Id="rId5" Type="http://schemas.openxmlformats.org/officeDocument/2006/relationships/image" Target="../media/image12.png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chart" Target="../charts/chart12.xml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13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chart" Target="../charts/chart14.xml"/><Relationship Id="rId12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3.xml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image" Target="../media/image5.sv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chart" Target="../charts/chart19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11" Type="http://schemas.openxmlformats.org/officeDocument/2006/relationships/image" Target="../media/image7.svg"/><Relationship Id="rId5" Type="http://schemas.openxmlformats.org/officeDocument/2006/relationships/chart" Target="../charts/chart17.xml"/><Relationship Id="rId10" Type="http://schemas.openxmlformats.org/officeDocument/2006/relationships/image" Target="../media/image6.png"/><Relationship Id="rId4" Type="http://schemas.openxmlformats.org/officeDocument/2006/relationships/chart" Target="../charts/chart16.xml"/><Relationship Id="rId9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5.wdp"/><Relationship Id="rId18" Type="http://schemas.openxmlformats.org/officeDocument/2006/relationships/image" Target="../media/image28.png"/><Relationship Id="rId3" Type="http://schemas.openxmlformats.org/officeDocument/2006/relationships/image" Target="../media/image16.png"/><Relationship Id="rId21" Type="http://schemas.openxmlformats.org/officeDocument/2006/relationships/image" Target="../media/image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17" Type="http://schemas.microsoft.com/office/2007/relationships/hdphoto" Target="../media/hdphoto6.wdp"/><Relationship Id="rId2" Type="http://schemas.openxmlformats.org/officeDocument/2006/relationships/image" Target="../media/image15.png"/><Relationship Id="rId16" Type="http://schemas.openxmlformats.org/officeDocument/2006/relationships/image" Target="../media/image27.png"/><Relationship Id="rId20" Type="http://schemas.openxmlformats.org/officeDocument/2006/relationships/image" Target="../media/image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microsoft.com/office/2007/relationships/hdphoto" Target="../media/hdphoto4.wdp"/><Relationship Id="rId24" Type="http://schemas.openxmlformats.org/officeDocument/2006/relationships/image" Target="../media/image9.sv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23" Type="http://schemas.openxmlformats.org/officeDocument/2006/relationships/image" Target="../media/image8.png"/><Relationship Id="rId10" Type="http://schemas.openxmlformats.org/officeDocument/2006/relationships/image" Target="../media/image23.png"/><Relationship Id="rId19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5.png"/><Relationship Id="rId22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 hidden="1">
            <a:extLst>
              <a:ext uri="{FF2B5EF4-FFF2-40B4-BE49-F238E27FC236}">
                <a16:creationId xmlns:a16="http://schemas.microsoft.com/office/drawing/2014/main" id="{927BF0CE-9BB6-405C-A7AB-8E5D101F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grpSp>
        <p:nvGrpSpPr>
          <p:cNvPr id="10" name="Group 9" descr="Headline">
            <a:extLst>
              <a:ext uri="{FF2B5EF4-FFF2-40B4-BE49-F238E27FC236}">
                <a16:creationId xmlns:a16="http://schemas.microsoft.com/office/drawing/2014/main" id="{83AF4264-1B8B-4096-99CE-CD065FDA1C1E}"/>
              </a:ext>
            </a:extLst>
          </p:cNvPr>
          <p:cNvGrpSpPr/>
          <p:nvPr/>
        </p:nvGrpSpPr>
        <p:grpSpPr>
          <a:xfrm>
            <a:off x="534755" y="228440"/>
            <a:ext cx="5761157" cy="2082382"/>
            <a:chOff x="1436438" y="456859"/>
            <a:chExt cx="5761157" cy="208238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5C9A8A-35E0-482C-8EC5-8E7D3E2005DD}"/>
                </a:ext>
              </a:extLst>
            </p:cNvPr>
            <p:cNvSpPr/>
            <p:nvPr/>
          </p:nvSpPr>
          <p:spPr>
            <a:xfrm>
              <a:off x="5994294" y="456859"/>
              <a:ext cx="1203301" cy="2082382"/>
            </a:xfrm>
            <a:prstGeom prst="rect">
              <a:avLst/>
            </a:prstGeom>
            <a:noFill/>
          </p:spPr>
          <p:txBody>
            <a:bodyPr wrap="square" lIns="0" tIns="792000" rIns="0" bIns="0">
              <a:noAutofit/>
            </a:bodyPr>
            <a:lstStyle/>
            <a:p>
              <a:pPr>
                <a:lnSpc>
                  <a:spcPts val="11500"/>
                </a:lnSpc>
              </a:pPr>
              <a:r>
                <a:rPr lang="en-US" sz="17000" b="1" spc="-300" dirty="0">
                  <a:ln w="19050">
                    <a:solidFill>
                      <a:schemeClr val="accent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en-US" sz="17000" dirty="0">
                <a:ln w="19050">
                  <a:solidFill>
                    <a:schemeClr val="accent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6D2B746-2878-4D20-9AFC-71E12C7B7002}"/>
                </a:ext>
              </a:extLst>
            </p:cNvPr>
            <p:cNvSpPr txBox="1"/>
            <p:nvPr/>
          </p:nvSpPr>
          <p:spPr>
            <a:xfrm>
              <a:off x="1436438" y="1230659"/>
              <a:ext cx="5205270" cy="11399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9600" b="1" spc="-300" dirty="0">
                  <a:solidFill>
                    <a:schemeClr val="accent1"/>
                  </a:solidFill>
                </a:rPr>
                <a:t>FASHION</a:t>
              </a:r>
              <a:endParaRPr lang="en-US" sz="7200" b="1" spc="-300" noProof="1">
                <a:solidFill>
                  <a:schemeClr val="accent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C4141D-3D29-4554-B3A8-A5A2FB1E2811}"/>
                </a:ext>
              </a:extLst>
            </p:cNvPr>
            <p:cNvSpPr txBox="1"/>
            <p:nvPr/>
          </p:nvSpPr>
          <p:spPr>
            <a:xfrm>
              <a:off x="1550299" y="738892"/>
              <a:ext cx="5023146" cy="7919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5400" b="1" spc="-300" dirty="0">
                  <a:solidFill>
                    <a:schemeClr val="bg1"/>
                  </a:solidFill>
                </a:rPr>
                <a:t>WHO IS </a:t>
              </a:r>
              <a:r>
                <a:rPr lang="en-US" sz="5400" i="1" spc="-300" dirty="0">
                  <a:solidFill>
                    <a:schemeClr val="bg1"/>
                  </a:solidFill>
                  <a:latin typeface="+mj-lt"/>
                </a:rPr>
                <a:t>Disrupting</a:t>
              </a:r>
              <a:endParaRPr lang="en-US" sz="5400" b="1" spc="-300" noProof="1">
                <a:solidFill>
                  <a:srgbClr val="C6D630"/>
                </a:solidFill>
                <a:latin typeface="+mj-lt"/>
              </a:endParaRPr>
            </a:p>
          </p:txBody>
        </p:sp>
      </p:grpSp>
      <p:grpSp>
        <p:nvGrpSpPr>
          <p:cNvPr id="34" name="Group 33" descr="Info with Icon">
            <a:extLst>
              <a:ext uri="{FF2B5EF4-FFF2-40B4-BE49-F238E27FC236}">
                <a16:creationId xmlns:a16="http://schemas.microsoft.com/office/drawing/2014/main" id="{87F0DF3A-3FFF-4E67-BAD9-4E3BFCC45054}"/>
              </a:ext>
            </a:extLst>
          </p:cNvPr>
          <p:cNvGrpSpPr/>
          <p:nvPr/>
        </p:nvGrpSpPr>
        <p:grpSpPr>
          <a:xfrm>
            <a:off x="469469" y="2880705"/>
            <a:ext cx="5231186" cy="1837814"/>
            <a:chOff x="469469" y="2880705"/>
            <a:chExt cx="5231186" cy="1837814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E235A7E8-411A-420E-B6DA-BDF5E9CFB404}"/>
                </a:ext>
              </a:extLst>
            </p:cNvPr>
            <p:cNvGrpSpPr/>
            <p:nvPr/>
          </p:nvGrpSpPr>
          <p:grpSpPr>
            <a:xfrm>
              <a:off x="469469" y="3238679"/>
              <a:ext cx="642111" cy="789197"/>
              <a:chOff x="1589612" y="4695573"/>
              <a:chExt cx="776954" cy="954929"/>
            </a:xfrm>
            <a:solidFill>
              <a:schemeClr val="accent1"/>
            </a:solidFill>
          </p:grpSpPr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073A88A9-3E0A-4EB3-BE36-4EA111E39C3A}"/>
                  </a:ext>
                </a:extLst>
              </p:cNvPr>
              <p:cNvSpPr/>
              <p:nvPr/>
            </p:nvSpPr>
            <p:spPr>
              <a:xfrm>
                <a:off x="1793325" y="5260311"/>
                <a:ext cx="57150" cy="47625"/>
              </a:xfrm>
              <a:custGeom>
                <a:avLst/>
                <a:gdLst>
                  <a:gd name="connsiteX0" fmla="*/ 32983 w 57150"/>
                  <a:gd name="connsiteY0" fmla="*/ 49435 h 47625"/>
                  <a:gd name="connsiteX1" fmla="*/ 42508 w 57150"/>
                  <a:gd name="connsiteY1" fmla="*/ 44672 h 47625"/>
                  <a:gd name="connsiteX2" fmla="*/ 56796 w 57150"/>
                  <a:gd name="connsiteY2" fmla="*/ 25622 h 47625"/>
                  <a:gd name="connsiteX3" fmla="*/ 53938 w 57150"/>
                  <a:gd name="connsiteY3" fmla="*/ 9430 h 47625"/>
                  <a:gd name="connsiteX4" fmla="*/ 37746 w 57150"/>
                  <a:gd name="connsiteY4" fmla="*/ 12287 h 47625"/>
                  <a:gd name="connsiteX5" fmla="*/ 32983 w 57150"/>
                  <a:gd name="connsiteY5" fmla="*/ 18002 h 47625"/>
                  <a:gd name="connsiteX6" fmla="*/ 28221 w 57150"/>
                  <a:gd name="connsiteY6" fmla="*/ 12287 h 47625"/>
                  <a:gd name="connsiteX7" fmla="*/ 12028 w 57150"/>
                  <a:gd name="connsiteY7" fmla="*/ 9430 h 47625"/>
                  <a:gd name="connsiteX8" fmla="*/ 9171 w 57150"/>
                  <a:gd name="connsiteY8" fmla="*/ 25622 h 47625"/>
                  <a:gd name="connsiteX9" fmla="*/ 23458 w 57150"/>
                  <a:gd name="connsiteY9" fmla="*/ 44672 h 47625"/>
                  <a:gd name="connsiteX10" fmla="*/ 32983 w 57150"/>
                  <a:gd name="connsiteY10" fmla="*/ 4943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150" h="47625">
                    <a:moveTo>
                      <a:pt x="32983" y="49435"/>
                    </a:moveTo>
                    <a:cubicBezTo>
                      <a:pt x="36793" y="49435"/>
                      <a:pt x="40603" y="47530"/>
                      <a:pt x="42508" y="44672"/>
                    </a:cubicBezTo>
                    <a:lnTo>
                      <a:pt x="56796" y="25622"/>
                    </a:lnTo>
                    <a:cubicBezTo>
                      <a:pt x="60606" y="20860"/>
                      <a:pt x="59653" y="13240"/>
                      <a:pt x="53938" y="9430"/>
                    </a:cubicBezTo>
                    <a:cubicBezTo>
                      <a:pt x="49176" y="5620"/>
                      <a:pt x="41556" y="6572"/>
                      <a:pt x="37746" y="12287"/>
                    </a:cubicBezTo>
                    <a:lnTo>
                      <a:pt x="32983" y="18002"/>
                    </a:lnTo>
                    <a:lnTo>
                      <a:pt x="28221" y="12287"/>
                    </a:lnTo>
                    <a:cubicBezTo>
                      <a:pt x="24411" y="7525"/>
                      <a:pt x="16791" y="5620"/>
                      <a:pt x="12028" y="9430"/>
                    </a:cubicBezTo>
                    <a:cubicBezTo>
                      <a:pt x="7266" y="13240"/>
                      <a:pt x="5361" y="20860"/>
                      <a:pt x="9171" y="25622"/>
                    </a:cubicBezTo>
                    <a:lnTo>
                      <a:pt x="23458" y="44672"/>
                    </a:lnTo>
                    <a:cubicBezTo>
                      <a:pt x="25363" y="47530"/>
                      <a:pt x="29173" y="49435"/>
                      <a:pt x="32983" y="494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BA92CDB-868B-4E43-BF27-C0D9D5B3D4CA}"/>
                  </a:ext>
                </a:extLst>
              </p:cNvPr>
              <p:cNvSpPr/>
              <p:nvPr/>
            </p:nvSpPr>
            <p:spPr>
              <a:xfrm>
                <a:off x="1858896" y="5436631"/>
                <a:ext cx="66675" cy="66675"/>
              </a:xfrm>
              <a:custGeom>
                <a:avLst/>
                <a:gdLst>
                  <a:gd name="connsiteX0" fmla="*/ 45517 w 66675"/>
                  <a:gd name="connsiteY0" fmla="*/ 10275 h 66675"/>
                  <a:gd name="connsiteX1" fmla="*/ 11227 w 66675"/>
                  <a:gd name="connsiteY1" fmla="*/ 40755 h 66675"/>
                  <a:gd name="connsiteX2" fmla="*/ 10275 w 66675"/>
                  <a:gd name="connsiteY2" fmla="*/ 56947 h 66675"/>
                  <a:gd name="connsiteX3" fmla="*/ 18847 w 66675"/>
                  <a:gd name="connsiteY3" fmla="*/ 60757 h 66675"/>
                  <a:gd name="connsiteX4" fmla="*/ 26467 w 66675"/>
                  <a:gd name="connsiteY4" fmla="*/ 57900 h 66675"/>
                  <a:gd name="connsiteX5" fmla="*/ 60757 w 66675"/>
                  <a:gd name="connsiteY5" fmla="*/ 27420 h 66675"/>
                  <a:gd name="connsiteX6" fmla="*/ 61710 w 66675"/>
                  <a:gd name="connsiteY6" fmla="*/ 11227 h 66675"/>
                  <a:gd name="connsiteX7" fmla="*/ 45517 w 66675"/>
                  <a:gd name="connsiteY7" fmla="*/ 102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66675">
                    <a:moveTo>
                      <a:pt x="45517" y="10275"/>
                    </a:moveTo>
                    <a:lnTo>
                      <a:pt x="11227" y="40755"/>
                    </a:lnTo>
                    <a:cubicBezTo>
                      <a:pt x="6465" y="44565"/>
                      <a:pt x="5512" y="52185"/>
                      <a:pt x="10275" y="56947"/>
                    </a:cubicBezTo>
                    <a:cubicBezTo>
                      <a:pt x="12180" y="59805"/>
                      <a:pt x="15990" y="60757"/>
                      <a:pt x="18847" y="60757"/>
                    </a:cubicBezTo>
                    <a:cubicBezTo>
                      <a:pt x="21705" y="60757"/>
                      <a:pt x="24562" y="59805"/>
                      <a:pt x="26467" y="57900"/>
                    </a:cubicBezTo>
                    <a:lnTo>
                      <a:pt x="60757" y="27420"/>
                    </a:lnTo>
                    <a:cubicBezTo>
                      <a:pt x="65520" y="23610"/>
                      <a:pt x="66472" y="15990"/>
                      <a:pt x="61710" y="11227"/>
                    </a:cubicBezTo>
                    <a:cubicBezTo>
                      <a:pt x="57900" y="6465"/>
                      <a:pt x="50280" y="5512"/>
                      <a:pt x="45517" y="102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EE821290-8A24-41F3-B530-D1A44B79B2C2}"/>
                  </a:ext>
                </a:extLst>
              </p:cNvPr>
              <p:cNvSpPr/>
              <p:nvPr/>
            </p:nvSpPr>
            <p:spPr>
              <a:xfrm>
                <a:off x="1927859" y="5366792"/>
                <a:ext cx="57150" cy="76200"/>
              </a:xfrm>
              <a:custGeom>
                <a:avLst/>
                <a:gdLst>
                  <a:gd name="connsiteX0" fmla="*/ 10845 w 57150"/>
                  <a:gd name="connsiteY0" fmla="*/ 66778 h 76200"/>
                  <a:gd name="connsiteX1" fmla="*/ 18465 w 57150"/>
                  <a:gd name="connsiteY1" fmla="*/ 69636 h 76200"/>
                  <a:gd name="connsiteX2" fmla="*/ 27037 w 57150"/>
                  <a:gd name="connsiteY2" fmla="*/ 65826 h 76200"/>
                  <a:gd name="connsiteX3" fmla="*/ 52755 w 57150"/>
                  <a:gd name="connsiteY3" fmla="*/ 22011 h 76200"/>
                  <a:gd name="connsiteX4" fmla="*/ 45135 w 57150"/>
                  <a:gd name="connsiteY4" fmla="*/ 7723 h 76200"/>
                  <a:gd name="connsiteX5" fmla="*/ 30847 w 57150"/>
                  <a:gd name="connsiteY5" fmla="*/ 15343 h 76200"/>
                  <a:gd name="connsiteX6" fmla="*/ 9892 w 57150"/>
                  <a:gd name="connsiteY6" fmla="*/ 50586 h 76200"/>
                  <a:gd name="connsiteX7" fmla="*/ 10845 w 57150"/>
                  <a:gd name="connsiteY7" fmla="*/ 6677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76200">
                    <a:moveTo>
                      <a:pt x="10845" y="66778"/>
                    </a:moveTo>
                    <a:cubicBezTo>
                      <a:pt x="12750" y="68683"/>
                      <a:pt x="15607" y="69636"/>
                      <a:pt x="18465" y="69636"/>
                    </a:cubicBezTo>
                    <a:cubicBezTo>
                      <a:pt x="21322" y="69636"/>
                      <a:pt x="25132" y="68683"/>
                      <a:pt x="27037" y="65826"/>
                    </a:cubicBezTo>
                    <a:cubicBezTo>
                      <a:pt x="38467" y="53443"/>
                      <a:pt x="47040" y="38203"/>
                      <a:pt x="52755" y="22011"/>
                    </a:cubicBezTo>
                    <a:cubicBezTo>
                      <a:pt x="54660" y="16296"/>
                      <a:pt x="51802" y="9628"/>
                      <a:pt x="45135" y="7723"/>
                    </a:cubicBezTo>
                    <a:cubicBezTo>
                      <a:pt x="39420" y="5818"/>
                      <a:pt x="32752" y="8676"/>
                      <a:pt x="30847" y="15343"/>
                    </a:cubicBezTo>
                    <a:cubicBezTo>
                      <a:pt x="26085" y="28678"/>
                      <a:pt x="19417" y="40108"/>
                      <a:pt x="9892" y="50586"/>
                    </a:cubicBezTo>
                    <a:cubicBezTo>
                      <a:pt x="6082" y="54396"/>
                      <a:pt x="6082" y="62016"/>
                      <a:pt x="10845" y="667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1B95C899-59A3-42EC-BB18-781A37C157A6}"/>
                  </a:ext>
                </a:extLst>
              </p:cNvPr>
              <p:cNvSpPr/>
              <p:nvPr/>
            </p:nvSpPr>
            <p:spPr>
              <a:xfrm>
                <a:off x="1862835" y="5240652"/>
                <a:ext cx="76200" cy="38100"/>
              </a:xfrm>
              <a:custGeom>
                <a:avLst/>
                <a:gdLst>
                  <a:gd name="connsiteX0" fmla="*/ 69201 w 76200"/>
                  <a:gd name="connsiteY0" fmla="*/ 13848 h 38100"/>
                  <a:gd name="connsiteX1" fmla="*/ 16814 w 76200"/>
                  <a:gd name="connsiteY1" fmla="*/ 9086 h 38100"/>
                  <a:gd name="connsiteX2" fmla="*/ 7289 w 76200"/>
                  <a:gd name="connsiteY2" fmla="*/ 22421 h 38100"/>
                  <a:gd name="connsiteX3" fmla="*/ 20624 w 76200"/>
                  <a:gd name="connsiteY3" fmla="*/ 31946 h 38100"/>
                  <a:gd name="connsiteX4" fmla="*/ 58724 w 76200"/>
                  <a:gd name="connsiteY4" fmla="*/ 34803 h 38100"/>
                  <a:gd name="connsiteX5" fmla="*/ 63486 w 76200"/>
                  <a:gd name="connsiteY5" fmla="*/ 35756 h 38100"/>
                  <a:gd name="connsiteX6" fmla="*/ 73964 w 76200"/>
                  <a:gd name="connsiteY6" fmla="*/ 29088 h 38100"/>
                  <a:gd name="connsiteX7" fmla="*/ 69201 w 76200"/>
                  <a:gd name="connsiteY7" fmla="*/ 13848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200" h="38100">
                    <a:moveTo>
                      <a:pt x="69201" y="13848"/>
                    </a:moveTo>
                    <a:cubicBezTo>
                      <a:pt x="53961" y="7181"/>
                      <a:pt x="35864" y="5276"/>
                      <a:pt x="16814" y="9086"/>
                    </a:cubicBezTo>
                    <a:cubicBezTo>
                      <a:pt x="10146" y="10038"/>
                      <a:pt x="6336" y="16706"/>
                      <a:pt x="7289" y="22421"/>
                    </a:cubicBezTo>
                    <a:cubicBezTo>
                      <a:pt x="8241" y="29088"/>
                      <a:pt x="14909" y="32898"/>
                      <a:pt x="20624" y="31946"/>
                    </a:cubicBezTo>
                    <a:cubicBezTo>
                      <a:pt x="34911" y="29088"/>
                      <a:pt x="48246" y="30041"/>
                      <a:pt x="58724" y="34803"/>
                    </a:cubicBezTo>
                    <a:cubicBezTo>
                      <a:pt x="60629" y="35756"/>
                      <a:pt x="61581" y="35756"/>
                      <a:pt x="63486" y="35756"/>
                    </a:cubicBezTo>
                    <a:cubicBezTo>
                      <a:pt x="68249" y="35756"/>
                      <a:pt x="72059" y="32898"/>
                      <a:pt x="73964" y="29088"/>
                    </a:cubicBezTo>
                    <a:cubicBezTo>
                      <a:pt x="77774" y="23373"/>
                      <a:pt x="74916" y="16706"/>
                      <a:pt x="69201" y="138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85F6DE7-F1AF-4A2D-AECF-92613CF5B912}"/>
                  </a:ext>
                </a:extLst>
              </p:cNvPr>
              <p:cNvSpPr/>
              <p:nvPr/>
            </p:nvSpPr>
            <p:spPr>
              <a:xfrm>
                <a:off x="1941008" y="5277760"/>
                <a:ext cx="47625" cy="76200"/>
              </a:xfrm>
              <a:custGeom>
                <a:avLst/>
                <a:gdLst>
                  <a:gd name="connsiteX0" fmla="*/ 33891 w 47625"/>
                  <a:gd name="connsiteY0" fmla="*/ 73896 h 76200"/>
                  <a:gd name="connsiteX1" fmla="*/ 33891 w 47625"/>
                  <a:gd name="connsiteY1" fmla="*/ 73896 h 76200"/>
                  <a:gd name="connsiteX2" fmla="*/ 45321 w 47625"/>
                  <a:gd name="connsiteY2" fmla="*/ 60561 h 76200"/>
                  <a:gd name="connsiteX3" fmla="*/ 29128 w 47625"/>
                  <a:gd name="connsiteY3" fmla="*/ 12936 h 76200"/>
                  <a:gd name="connsiteX4" fmla="*/ 12936 w 47625"/>
                  <a:gd name="connsiteY4" fmla="*/ 9126 h 76200"/>
                  <a:gd name="connsiteX5" fmla="*/ 9126 w 47625"/>
                  <a:gd name="connsiteY5" fmla="*/ 25318 h 76200"/>
                  <a:gd name="connsiteX6" fmla="*/ 22461 w 47625"/>
                  <a:gd name="connsiteY6" fmla="*/ 63418 h 76200"/>
                  <a:gd name="connsiteX7" fmla="*/ 33891 w 47625"/>
                  <a:gd name="connsiteY7" fmla="*/ 738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76200">
                    <a:moveTo>
                      <a:pt x="33891" y="73896"/>
                    </a:moveTo>
                    <a:lnTo>
                      <a:pt x="33891" y="73896"/>
                    </a:lnTo>
                    <a:cubicBezTo>
                      <a:pt x="41511" y="72943"/>
                      <a:pt x="46273" y="67228"/>
                      <a:pt x="45321" y="60561"/>
                    </a:cubicBezTo>
                    <a:cubicBezTo>
                      <a:pt x="43416" y="43416"/>
                      <a:pt x="37701" y="27223"/>
                      <a:pt x="29128" y="12936"/>
                    </a:cubicBezTo>
                    <a:cubicBezTo>
                      <a:pt x="25318" y="7221"/>
                      <a:pt x="18651" y="5316"/>
                      <a:pt x="12936" y="9126"/>
                    </a:cubicBezTo>
                    <a:cubicBezTo>
                      <a:pt x="7221" y="12936"/>
                      <a:pt x="5316" y="19603"/>
                      <a:pt x="9126" y="25318"/>
                    </a:cubicBezTo>
                    <a:cubicBezTo>
                      <a:pt x="16746" y="36748"/>
                      <a:pt x="20556" y="50083"/>
                      <a:pt x="22461" y="63418"/>
                    </a:cubicBezTo>
                    <a:cubicBezTo>
                      <a:pt x="22461" y="69133"/>
                      <a:pt x="27223" y="73896"/>
                      <a:pt x="33891" y="738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E231E90-96B1-4EBA-B149-A5E12F7953AD}"/>
                  </a:ext>
                </a:extLst>
              </p:cNvPr>
              <p:cNvSpPr/>
              <p:nvPr/>
            </p:nvSpPr>
            <p:spPr>
              <a:xfrm>
                <a:off x="1790939" y="5498543"/>
                <a:ext cx="66675" cy="47625"/>
              </a:xfrm>
              <a:custGeom>
                <a:avLst/>
                <a:gdLst>
                  <a:gd name="connsiteX0" fmla="*/ 10605 w 66675"/>
                  <a:gd name="connsiteY0" fmla="*/ 26467 h 47625"/>
                  <a:gd name="connsiteX1" fmla="*/ 26797 w 66675"/>
                  <a:gd name="connsiteY1" fmla="*/ 42660 h 47625"/>
                  <a:gd name="connsiteX2" fmla="*/ 35370 w 66675"/>
                  <a:gd name="connsiteY2" fmla="*/ 46470 h 47625"/>
                  <a:gd name="connsiteX3" fmla="*/ 43942 w 66675"/>
                  <a:gd name="connsiteY3" fmla="*/ 42660 h 47625"/>
                  <a:gd name="connsiteX4" fmla="*/ 57277 w 66675"/>
                  <a:gd name="connsiteY4" fmla="*/ 29325 h 47625"/>
                  <a:gd name="connsiteX5" fmla="*/ 60135 w 66675"/>
                  <a:gd name="connsiteY5" fmla="*/ 27420 h 47625"/>
                  <a:gd name="connsiteX6" fmla="*/ 61087 w 66675"/>
                  <a:gd name="connsiteY6" fmla="*/ 11227 h 47625"/>
                  <a:gd name="connsiteX7" fmla="*/ 44895 w 66675"/>
                  <a:gd name="connsiteY7" fmla="*/ 10275 h 47625"/>
                  <a:gd name="connsiteX8" fmla="*/ 36322 w 66675"/>
                  <a:gd name="connsiteY8" fmla="*/ 18847 h 47625"/>
                  <a:gd name="connsiteX9" fmla="*/ 27750 w 66675"/>
                  <a:gd name="connsiteY9" fmla="*/ 10275 h 47625"/>
                  <a:gd name="connsiteX10" fmla="*/ 11557 w 66675"/>
                  <a:gd name="connsiteY10" fmla="*/ 11227 h 47625"/>
                  <a:gd name="connsiteX11" fmla="*/ 10605 w 66675"/>
                  <a:gd name="connsiteY11" fmla="*/ 26467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" h="47625">
                    <a:moveTo>
                      <a:pt x="10605" y="26467"/>
                    </a:moveTo>
                    <a:lnTo>
                      <a:pt x="26797" y="42660"/>
                    </a:lnTo>
                    <a:cubicBezTo>
                      <a:pt x="28702" y="44565"/>
                      <a:pt x="31560" y="46470"/>
                      <a:pt x="35370" y="46470"/>
                    </a:cubicBezTo>
                    <a:cubicBezTo>
                      <a:pt x="39180" y="46470"/>
                      <a:pt x="41085" y="45517"/>
                      <a:pt x="43942" y="42660"/>
                    </a:cubicBezTo>
                    <a:lnTo>
                      <a:pt x="57277" y="29325"/>
                    </a:lnTo>
                    <a:lnTo>
                      <a:pt x="60135" y="27420"/>
                    </a:lnTo>
                    <a:cubicBezTo>
                      <a:pt x="64897" y="23610"/>
                      <a:pt x="65850" y="15990"/>
                      <a:pt x="61087" y="11227"/>
                    </a:cubicBezTo>
                    <a:cubicBezTo>
                      <a:pt x="57277" y="6465"/>
                      <a:pt x="49657" y="5512"/>
                      <a:pt x="44895" y="10275"/>
                    </a:cubicBezTo>
                    <a:lnTo>
                      <a:pt x="36322" y="18847"/>
                    </a:lnTo>
                    <a:lnTo>
                      <a:pt x="27750" y="10275"/>
                    </a:lnTo>
                    <a:cubicBezTo>
                      <a:pt x="22987" y="6465"/>
                      <a:pt x="15367" y="6465"/>
                      <a:pt x="11557" y="11227"/>
                    </a:cubicBezTo>
                    <a:cubicBezTo>
                      <a:pt x="5842" y="15037"/>
                      <a:pt x="5842" y="22657"/>
                      <a:pt x="10605" y="26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18F4AD8B-AE02-47DA-9387-AEB63AFC02CB}"/>
                  </a:ext>
                </a:extLst>
              </p:cNvPr>
              <p:cNvSpPr/>
              <p:nvPr/>
            </p:nvSpPr>
            <p:spPr>
              <a:xfrm>
                <a:off x="1664364" y="5366876"/>
                <a:ext cx="57150" cy="76200"/>
              </a:xfrm>
              <a:custGeom>
                <a:avLst/>
                <a:gdLst>
                  <a:gd name="connsiteX0" fmla="*/ 33357 w 57150"/>
                  <a:gd name="connsiteY0" fmla="*/ 65742 h 76200"/>
                  <a:gd name="connsiteX1" fmla="*/ 41929 w 57150"/>
                  <a:gd name="connsiteY1" fmla="*/ 69552 h 76200"/>
                  <a:gd name="connsiteX2" fmla="*/ 49549 w 57150"/>
                  <a:gd name="connsiteY2" fmla="*/ 66694 h 76200"/>
                  <a:gd name="connsiteX3" fmla="*/ 50502 w 57150"/>
                  <a:gd name="connsiteY3" fmla="*/ 50502 h 76200"/>
                  <a:gd name="connsiteX4" fmla="*/ 29547 w 57150"/>
                  <a:gd name="connsiteY4" fmla="*/ 15259 h 76200"/>
                  <a:gd name="connsiteX5" fmla="*/ 15259 w 57150"/>
                  <a:gd name="connsiteY5" fmla="*/ 7639 h 76200"/>
                  <a:gd name="connsiteX6" fmla="*/ 7639 w 57150"/>
                  <a:gd name="connsiteY6" fmla="*/ 21927 h 76200"/>
                  <a:gd name="connsiteX7" fmla="*/ 33357 w 57150"/>
                  <a:gd name="connsiteY7" fmla="*/ 6574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76200">
                    <a:moveTo>
                      <a:pt x="33357" y="65742"/>
                    </a:moveTo>
                    <a:cubicBezTo>
                      <a:pt x="35262" y="68599"/>
                      <a:pt x="39072" y="69552"/>
                      <a:pt x="41929" y="69552"/>
                    </a:cubicBezTo>
                    <a:cubicBezTo>
                      <a:pt x="44787" y="69552"/>
                      <a:pt x="47644" y="68599"/>
                      <a:pt x="49549" y="66694"/>
                    </a:cubicBezTo>
                    <a:cubicBezTo>
                      <a:pt x="54312" y="61932"/>
                      <a:pt x="54312" y="55264"/>
                      <a:pt x="50502" y="50502"/>
                    </a:cubicBezTo>
                    <a:cubicBezTo>
                      <a:pt x="40977" y="40024"/>
                      <a:pt x="34309" y="28594"/>
                      <a:pt x="29547" y="15259"/>
                    </a:cubicBezTo>
                    <a:cubicBezTo>
                      <a:pt x="27642" y="9544"/>
                      <a:pt x="20974" y="5734"/>
                      <a:pt x="15259" y="7639"/>
                    </a:cubicBezTo>
                    <a:cubicBezTo>
                      <a:pt x="9544" y="9544"/>
                      <a:pt x="5734" y="16212"/>
                      <a:pt x="7639" y="21927"/>
                    </a:cubicBezTo>
                    <a:cubicBezTo>
                      <a:pt x="12402" y="39072"/>
                      <a:pt x="20974" y="53359"/>
                      <a:pt x="33357" y="657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1CC9596-DFE1-4F2B-8C36-1EC80F899A17}"/>
                  </a:ext>
                </a:extLst>
              </p:cNvPr>
              <p:cNvSpPr/>
              <p:nvPr/>
            </p:nvSpPr>
            <p:spPr>
              <a:xfrm>
                <a:off x="1722119" y="5437013"/>
                <a:ext cx="66675" cy="66675"/>
              </a:xfrm>
              <a:custGeom>
                <a:avLst/>
                <a:gdLst>
                  <a:gd name="connsiteX0" fmla="*/ 45135 w 66675"/>
                  <a:gd name="connsiteY0" fmla="*/ 57517 h 66675"/>
                  <a:gd name="connsiteX1" fmla="*/ 52755 w 66675"/>
                  <a:gd name="connsiteY1" fmla="*/ 60375 h 66675"/>
                  <a:gd name="connsiteX2" fmla="*/ 61327 w 66675"/>
                  <a:gd name="connsiteY2" fmla="*/ 56565 h 66675"/>
                  <a:gd name="connsiteX3" fmla="*/ 60375 w 66675"/>
                  <a:gd name="connsiteY3" fmla="*/ 40372 h 66675"/>
                  <a:gd name="connsiteX4" fmla="*/ 26085 w 66675"/>
                  <a:gd name="connsiteY4" fmla="*/ 9892 h 66675"/>
                  <a:gd name="connsiteX5" fmla="*/ 9892 w 66675"/>
                  <a:gd name="connsiteY5" fmla="*/ 10845 h 66675"/>
                  <a:gd name="connsiteX6" fmla="*/ 10845 w 66675"/>
                  <a:gd name="connsiteY6" fmla="*/ 27037 h 66675"/>
                  <a:gd name="connsiteX7" fmla="*/ 45135 w 66675"/>
                  <a:gd name="connsiteY7" fmla="*/ 57517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66675">
                    <a:moveTo>
                      <a:pt x="45135" y="57517"/>
                    </a:moveTo>
                    <a:cubicBezTo>
                      <a:pt x="47040" y="59422"/>
                      <a:pt x="49897" y="60375"/>
                      <a:pt x="52755" y="60375"/>
                    </a:cubicBezTo>
                    <a:cubicBezTo>
                      <a:pt x="55612" y="60375"/>
                      <a:pt x="59422" y="59422"/>
                      <a:pt x="61327" y="56565"/>
                    </a:cubicBezTo>
                    <a:cubicBezTo>
                      <a:pt x="65137" y="51802"/>
                      <a:pt x="65137" y="44182"/>
                      <a:pt x="60375" y="40372"/>
                    </a:cubicBezTo>
                    <a:lnTo>
                      <a:pt x="26085" y="9892"/>
                    </a:lnTo>
                    <a:cubicBezTo>
                      <a:pt x="21322" y="6082"/>
                      <a:pt x="13702" y="6082"/>
                      <a:pt x="9892" y="10845"/>
                    </a:cubicBezTo>
                    <a:cubicBezTo>
                      <a:pt x="6082" y="15607"/>
                      <a:pt x="6082" y="23227"/>
                      <a:pt x="10845" y="27037"/>
                    </a:cubicBezTo>
                    <a:lnTo>
                      <a:pt x="45135" y="5751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89D2704F-C537-41C4-AEBA-070FCA8E2823}"/>
                  </a:ext>
                </a:extLst>
              </p:cNvPr>
              <p:cNvSpPr/>
              <p:nvPr/>
            </p:nvSpPr>
            <p:spPr>
              <a:xfrm>
                <a:off x="1705649" y="5240652"/>
                <a:ext cx="76200" cy="38100"/>
              </a:xfrm>
              <a:custGeom>
                <a:avLst/>
                <a:gdLst>
                  <a:gd name="connsiteX0" fmla="*/ 24457 w 76200"/>
                  <a:gd name="connsiteY0" fmla="*/ 34803 h 38100"/>
                  <a:gd name="connsiteX1" fmla="*/ 62557 w 76200"/>
                  <a:gd name="connsiteY1" fmla="*/ 31946 h 38100"/>
                  <a:gd name="connsiteX2" fmla="*/ 75892 w 76200"/>
                  <a:gd name="connsiteY2" fmla="*/ 22421 h 38100"/>
                  <a:gd name="connsiteX3" fmla="*/ 66367 w 76200"/>
                  <a:gd name="connsiteY3" fmla="*/ 9086 h 38100"/>
                  <a:gd name="connsiteX4" fmla="*/ 13980 w 76200"/>
                  <a:gd name="connsiteY4" fmla="*/ 13848 h 38100"/>
                  <a:gd name="connsiteX5" fmla="*/ 8265 w 76200"/>
                  <a:gd name="connsiteY5" fmla="*/ 29088 h 38100"/>
                  <a:gd name="connsiteX6" fmla="*/ 18742 w 76200"/>
                  <a:gd name="connsiteY6" fmla="*/ 35756 h 38100"/>
                  <a:gd name="connsiteX7" fmla="*/ 24457 w 76200"/>
                  <a:gd name="connsiteY7" fmla="*/ 3480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200" h="38100">
                    <a:moveTo>
                      <a:pt x="24457" y="34803"/>
                    </a:moveTo>
                    <a:cubicBezTo>
                      <a:pt x="34935" y="30041"/>
                      <a:pt x="48270" y="29088"/>
                      <a:pt x="62557" y="31946"/>
                    </a:cubicBezTo>
                    <a:cubicBezTo>
                      <a:pt x="69225" y="32898"/>
                      <a:pt x="74940" y="29088"/>
                      <a:pt x="75892" y="22421"/>
                    </a:cubicBezTo>
                    <a:cubicBezTo>
                      <a:pt x="76845" y="15753"/>
                      <a:pt x="73035" y="10038"/>
                      <a:pt x="66367" y="9086"/>
                    </a:cubicBezTo>
                    <a:cubicBezTo>
                      <a:pt x="47317" y="5276"/>
                      <a:pt x="29220" y="7181"/>
                      <a:pt x="13980" y="13848"/>
                    </a:cubicBezTo>
                    <a:cubicBezTo>
                      <a:pt x="8265" y="16706"/>
                      <a:pt x="5407" y="23373"/>
                      <a:pt x="8265" y="29088"/>
                    </a:cubicBezTo>
                    <a:cubicBezTo>
                      <a:pt x="10170" y="32898"/>
                      <a:pt x="13980" y="35756"/>
                      <a:pt x="18742" y="35756"/>
                    </a:cubicBezTo>
                    <a:cubicBezTo>
                      <a:pt x="20647" y="35756"/>
                      <a:pt x="22552" y="35756"/>
                      <a:pt x="24457" y="348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F3901DD-05B4-47E2-B697-91C2588BA1C3}"/>
                  </a:ext>
                </a:extLst>
              </p:cNvPr>
              <p:cNvSpPr/>
              <p:nvPr/>
            </p:nvSpPr>
            <p:spPr>
              <a:xfrm>
                <a:off x="1659024" y="5278181"/>
                <a:ext cx="47625" cy="76200"/>
              </a:xfrm>
              <a:custGeom>
                <a:avLst/>
                <a:gdLst>
                  <a:gd name="connsiteX0" fmla="*/ 18695 w 47625"/>
                  <a:gd name="connsiteY0" fmla="*/ 73474 h 76200"/>
                  <a:gd name="connsiteX1" fmla="*/ 30125 w 47625"/>
                  <a:gd name="connsiteY1" fmla="*/ 62997 h 76200"/>
                  <a:gd name="connsiteX2" fmla="*/ 43460 w 47625"/>
                  <a:gd name="connsiteY2" fmla="*/ 24897 h 76200"/>
                  <a:gd name="connsiteX3" fmla="*/ 39650 w 47625"/>
                  <a:gd name="connsiteY3" fmla="*/ 8704 h 76200"/>
                  <a:gd name="connsiteX4" fmla="*/ 23457 w 47625"/>
                  <a:gd name="connsiteY4" fmla="*/ 12514 h 76200"/>
                  <a:gd name="connsiteX5" fmla="*/ 7265 w 47625"/>
                  <a:gd name="connsiteY5" fmla="*/ 60139 h 76200"/>
                  <a:gd name="connsiteX6" fmla="*/ 18695 w 47625"/>
                  <a:gd name="connsiteY6" fmla="*/ 73474 h 76200"/>
                  <a:gd name="connsiteX7" fmla="*/ 18695 w 47625"/>
                  <a:gd name="connsiteY7" fmla="*/ 734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76200">
                    <a:moveTo>
                      <a:pt x="18695" y="73474"/>
                    </a:moveTo>
                    <a:cubicBezTo>
                      <a:pt x="24410" y="73474"/>
                      <a:pt x="29172" y="68712"/>
                      <a:pt x="30125" y="62997"/>
                    </a:cubicBezTo>
                    <a:cubicBezTo>
                      <a:pt x="32030" y="49662"/>
                      <a:pt x="35840" y="36327"/>
                      <a:pt x="43460" y="24897"/>
                    </a:cubicBezTo>
                    <a:cubicBezTo>
                      <a:pt x="47270" y="19182"/>
                      <a:pt x="45365" y="12514"/>
                      <a:pt x="39650" y="8704"/>
                    </a:cubicBezTo>
                    <a:cubicBezTo>
                      <a:pt x="33935" y="5847"/>
                      <a:pt x="27267" y="6799"/>
                      <a:pt x="23457" y="12514"/>
                    </a:cubicBezTo>
                    <a:cubicBezTo>
                      <a:pt x="14885" y="26802"/>
                      <a:pt x="9170" y="42994"/>
                      <a:pt x="7265" y="60139"/>
                    </a:cubicBezTo>
                    <a:cubicBezTo>
                      <a:pt x="6312" y="66807"/>
                      <a:pt x="11075" y="72522"/>
                      <a:pt x="18695" y="73474"/>
                    </a:cubicBezTo>
                    <a:cubicBezTo>
                      <a:pt x="17742" y="73474"/>
                      <a:pt x="18695" y="73474"/>
                      <a:pt x="18695" y="734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BABEB80-D531-4277-AC7D-4BD15FD24FF0}"/>
                  </a:ext>
                </a:extLst>
              </p:cNvPr>
              <p:cNvSpPr/>
              <p:nvPr/>
            </p:nvSpPr>
            <p:spPr>
              <a:xfrm>
                <a:off x="1747441" y="4695573"/>
                <a:ext cx="619125" cy="619125"/>
              </a:xfrm>
              <a:custGeom>
                <a:avLst/>
                <a:gdLst>
                  <a:gd name="connsiteX0" fmla="*/ 613220 w 619125"/>
                  <a:gd name="connsiteY0" fmla="*/ 594170 h 619125"/>
                  <a:gd name="connsiteX1" fmla="*/ 295085 w 619125"/>
                  <a:gd name="connsiteY1" fmla="*/ 275083 h 619125"/>
                  <a:gd name="connsiteX2" fmla="*/ 294133 w 619125"/>
                  <a:gd name="connsiteY2" fmla="*/ 273178 h 619125"/>
                  <a:gd name="connsiteX3" fmla="*/ 288418 w 619125"/>
                  <a:gd name="connsiteY3" fmla="*/ 267463 h 619125"/>
                  <a:gd name="connsiteX4" fmla="*/ 103633 w 619125"/>
                  <a:gd name="connsiteY4" fmla="*/ 29338 h 619125"/>
                  <a:gd name="connsiteX5" fmla="*/ 57913 w 619125"/>
                  <a:gd name="connsiteY5" fmla="*/ 7430 h 619125"/>
                  <a:gd name="connsiteX6" fmla="*/ 56008 w 619125"/>
                  <a:gd name="connsiteY6" fmla="*/ 7430 h 619125"/>
                  <a:gd name="connsiteX7" fmla="*/ 23623 w 619125"/>
                  <a:gd name="connsiteY7" fmla="*/ 23623 h 619125"/>
                  <a:gd name="connsiteX8" fmla="*/ 7430 w 619125"/>
                  <a:gd name="connsiteY8" fmla="*/ 56960 h 619125"/>
                  <a:gd name="connsiteX9" fmla="*/ 7430 w 619125"/>
                  <a:gd name="connsiteY9" fmla="*/ 58865 h 619125"/>
                  <a:gd name="connsiteX10" fmla="*/ 29338 w 619125"/>
                  <a:gd name="connsiteY10" fmla="*/ 105538 h 619125"/>
                  <a:gd name="connsiteX11" fmla="*/ 48388 w 619125"/>
                  <a:gd name="connsiteY11" fmla="*/ 118873 h 619125"/>
                  <a:gd name="connsiteX12" fmla="*/ 48388 w 619125"/>
                  <a:gd name="connsiteY12" fmla="*/ 112205 h 619125"/>
                  <a:gd name="connsiteX13" fmla="*/ 59818 w 619125"/>
                  <a:gd name="connsiteY13" fmla="*/ 88393 h 619125"/>
                  <a:gd name="connsiteX14" fmla="*/ 46483 w 619125"/>
                  <a:gd name="connsiteY14" fmla="*/ 79820 h 619125"/>
                  <a:gd name="connsiteX15" fmla="*/ 37910 w 619125"/>
                  <a:gd name="connsiteY15" fmla="*/ 61723 h 619125"/>
                  <a:gd name="connsiteX16" fmla="*/ 45530 w 619125"/>
                  <a:gd name="connsiteY16" fmla="*/ 46483 h 619125"/>
                  <a:gd name="connsiteX17" fmla="*/ 60770 w 619125"/>
                  <a:gd name="connsiteY17" fmla="*/ 38863 h 619125"/>
                  <a:gd name="connsiteX18" fmla="*/ 79820 w 619125"/>
                  <a:gd name="connsiteY18" fmla="*/ 47435 h 619125"/>
                  <a:gd name="connsiteX19" fmla="*/ 156020 w 619125"/>
                  <a:gd name="connsiteY19" fmla="*/ 156020 h 619125"/>
                  <a:gd name="connsiteX20" fmla="*/ 110300 w 619125"/>
                  <a:gd name="connsiteY20" fmla="*/ 123635 h 619125"/>
                  <a:gd name="connsiteX21" fmla="*/ 110300 w 619125"/>
                  <a:gd name="connsiteY21" fmla="*/ 161735 h 619125"/>
                  <a:gd name="connsiteX22" fmla="*/ 267463 w 619125"/>
                  <a:gd name="connsiteY22" fmla="*/ 289370 h 619125"/>
                  <a:gd name="connsiteX23" fmla="*/ 273178 w 619125"/>
                  <a:gd name="connsiteY23" fmla="*/ 295085 h 619125"/>
                  <a:gd name="connsiteX24" fmla="*/ 593218 w 619125"/>
                  <a:gd name="connsiteY24" fmla="*/ 615125 h 619125"/>
                  <a:gd name="connsiteX25" fmla="*/ 604648 w 619125"/>
                  <a:gd name="connsiteY25" fmla="*/ 619888 h 619125"/>
                  <a:gd name="connsiteX26" fmla="*/ 616078 w 619125"/>
                  <a:gd name="connsiteY26" fmla="*/ 615125 h 619125"/>
                  <a:gd name="connsiteX27" fmla="*/ 613220 w 619125"/>
                  <a:gd name="connsiteY27" fmla="*/ 59417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19125" h="619125">
                    <a:moveTo>
                      <a:pt x="613220" y="594170"/>
                    </a:moveTo>
                    <a:lnTo>
                      <a:pt x="295085" y="275083"/>
                    </a:lnTo>
                    <a:cubicBezTo>
                      <a:pt x="295085" y="274130"/>
                      <a:pt x="294133" y="274130"/>
                      <a:pt x="294133" y="273178"/>
                    </a:cubicBezTo>
                    <a:cubicBezTo>
                      <a:pt x="292228" y="271273"/>
                      <a:pt x="290323" y="269368"/>
                      <a:pt x="288418" y="267463"/>
                    </a:cubicBezTo>
                    <a:cubicBezTo>
                      <a:pt x="217933" y="196025"/>
                      <a:pt x="159830" y="112205"/>
                      <a:pt x="103633" y="29338"/>
                    </a:cubicBezTo>
                    <a:cubicBezTo>
                      <a:pt x="93155" y="13145"/>
                      <a:pt x="76963" y="5525"/>
                      <a:pt x="57913" y="7430"/>
                    </a:cubicBezTo>
                    <a:cubicBezTo>
                      <a:pt x="56960" y="7430"/>
                      <a:pt x="56008" y="7430"/>
                      <a:pt x="56008" y="7430"/>
                    </a:cubicBezTo>
                    <a:cubicBezTo>
                      <a:pt x="43625" y="9335"/>
                      <a:pt x="32195" y="15050"/>
                      <a:pt x="23623" y="23623"/>
                    </a:cubicBezTo>
                    <a:cubicBezTo>
                      <a:pt x="15050" y="32195"/>
                      <a:pt x="8383" y="43625"/>
                      <a:pt x="7430" y="56960"/>
                    </a:cubicBezTo>
                    <a:cubicBezTo>
                      <a:pt x="7430" y="57913"/>
                      <a:pt x="7430" y="57913"/>
                      <a:pt x="7430" y="58865"/>
                    </a:cubicBezTo>
                    <a:cubicBezTo>
                      <a:pt x="5525" y="77915"/>
                      <a:pt x="13145" y="94108"/>
                      <a:pt x="29338" y="105538"/>
                    </a:cubicBezTo>
                    <a:cubicBezTo>
                      <a:pt x="36005" y="109348"/>
                      <a:pt x="41720" y="114110"/>
                      <a:pt x="48388" y="118873"/>
                    </a:cubicBezTo>
                    <a:lnTo>
                      <a:pt x="48388" y="112205"/>
                    </a:lnTo>
                    <a:cubicBezTo>
                      <a:pt x="48388" y="102680"/>
                      <a:pt x="53150" y="94108"/>
                      <a:pt x="59818" y="88393"/>
                    </a:cubicBezTo>
                    <a:cubicBezTo>
                      <a:pt x="55055" y="85535"/>
                      <a:pt x="51245" y="82678"/>
                      <a:pt x="46483" y="79820"/>
                    </a:cubicBezTo>
                    <a:cubicBezTo>
                      <a:pt x="39815" y="75058"/>
                      <a:pt x="36958" y="69343"/>
                      <a:pt x="37910" y="61723"/>
                    </a:cubicBezTo>
                    <a:cubicBezTo>
                      <a:pt x="38863" y="56008"/>
                      <a:pt x="41720" y="51245"/>
                      <a:pt x="45530" y="46483"/>
                    </a:cubicBezTo>
                    <a:cubicBezTo>
                      <a:pt x="49340" y="42673"/>
                      <a:pt x="55055" y="39815"/>
                      <a:pt x="60770" y="38863"/>
                    </a:cubicBezTo>
                    <a:cubicBezTo>
                      <a:pt x="69343" y="37910"/>
                      <a:pt x="74105" y="39815"/>
                      <a:pt x="79820" y="47435"/>
                    </a:cubicBezTo>
                    <a:cubicBezTo>
                      <a:pt x="104585" y="83630"/>
                      <a:pt x="129350" y="119825"/>
                      <a:pt x="156020" y="156020"/>
                    </a:cubicBezTo>
                    <a:cubicBezTo>
                      <a:pt x="140780" y="144590"/>
                      <a:pt x="125540" y="134113"/>
                      <a:pt x="110300" y="123635"/>
                    </a:cubicBezTo>
                    <a:lnTo>
                      <a:pt x="110300" y="161735"/>
                    </a:lnTo>
                    <a:cubicBezTo>
                      <a:pt x="165545" y="200788"/>
                      <a:pt x="218885" y="242698"/>
                      <a:pt x="267463" y="289370"/>
                    </a:cubicBezTo>
                    <a:cubicBezTo>
                      <a:pt x="269368" y="291275"/>
                      <a:pt x="271273" y="293180"/>
                      <a:pt x="273178" y="295085"/>
                    </a:cubicBezTo>
                    <a:lnTo>
                      <a:pt x="593218" y="615125"/>
                    </a:lnTo>
                    <a:cubicBezTo>
                      <a:pt x="596076" y="617983"/>
                      <a:pt x="599886" y="619888"/>
                      <a:pt x="604648" y="619888"/>
                    </a:cubicBezTo>
                    <a:cubicBezTo>
                      <a:pt x="608458" y="619888"/>
                      <a:pt x="612268" y="617983"/>
                      <a:pt x="616078" y="615125"/>
                    </a:cubicBezTo>
                    <a:cubicBezTo>
                      <a:pt x="619888" y="609410"/>
                      <a:pt x="619888" y="599885"/>
                      <a:pt x="613220" y="59417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D336830-1476-486B-BFEA-C849EF86883F}"/>
                  </a:ext>
                </a:extLst>
              </p:cNvPr>
              <p:cNvSpPr/>
              <p:nvPr/>
            </p:nvSpPr>
            <p:spPr>
              <a:xfrm>
                <a:off x="1753919" y="5038997"/>
                <a:ext cx="133350" cy="123825"/>
              </a:xfrm>
              <a:custGeom>
                <a:avLst/>
                <a:gdLst>
                  <a:gd name="connsiteX0" fmla="*/ 41910 w 133350"/>
                  <a:gd name="connsiteY0" fmla="*/ 10716 h 123825"/>
                  <a:gd name="connsiteX1" fmla="*/ 25718 w 133350"/>
                  <a:gd name="connsiteY1" fmla="*/ 10716 h 123825"/>
                  <a:gd name="connsiteX2" fmla="*/ 25718 w 133350"/>
                  <a:gd name="connsiteY2" fmla="*/ 102156 h 123825"/>
                  <a:gd name="connsiteX3" fmla="*/ 71437 w 133350"/>
                  <a:gd name="connsiteY3" fmla="*/ 121206 h 123825"/>
                  <a:gd name="connsiteX4" fmla="*/ 117157 w 133350"/>
                  <a:gd name="connsiteY4" fmla="*/ 102156 h 123825"/>
                  <a:gd name="connsiteX5" fmla="*/ 117157 w 133350"/>
                  <a:gd name="connsiteY5" fmla="*/ 10716 h 123825"/>
                  <a:gd name="connsiteX6" fmla="*/ 100965 w 133350"/>
                  <a:gd name="connsiteY6" fmla="*/ 10716 h 123825"/>
                  <a:gd name="connsiteX7" fmla="*/ 100965 w 133350"/>
                  <a:gd name="connsiteY7" fmla="*/ 26908 h 123825"/>
                  <a:gd name="connsiteX8" fmla="*/ 100965 w 133350"/>
                  <a:gd name="connsiteY8" fmla="*/ 85011 h 123825"/>
                  <a:gd name="connsiteX9" fmla="*/ 42862 w 133350"/>
                  <a:gd name="connsiteY9" fmla="*/ 85011 h 123825"/>
                  <a:gd name="connsiteX10" fmla="*/ 30480 w 133350"/>
                  <a:gd name="connsiteY10" fmla="*/ 56436 h 123825"/>
                  <a:gd name="connsiteX11" fmla="*/ 42862 w 133350"/>
                  <a:gd name="connsiteY11" fmla="*/ 26908 h 123825"/>
                  <a:gd name="connsiteX12" fmla="*/ 41910 w 133350"/>
                  <a:gd name="connsiteY12" fmla="*/ 1071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23825">
                    <a:moveTo>
                      <a:pt x="41910" y="10716"/>
                    </a:moveTo>
                    <a:cubicBezTo>
                      <a:pt x="37147" y="5953"/>
                      <a:pt x="29528" y="5953"/>
                      <a:pt x="25718" y="10716"/>
                    </a:cubicBezTo>
                    <a:cubicBezTo>
                      <a:pt x="952" y="35481"/>
                      <a:pt x="952" y="76438"/>
                      <a:pt x="25718" y="102156"/>
                    </a:cubicBezTo>
                    <a:cubicBezTo>
                      <a:pt x="38100" y="114538"/>
                      <a:pt x="54293" y="121206"/>
                      <a:pt x="71437" y="121206"/>
                    </a:cubicBezTo>
                    <a:cubicBezTo>
                      <a:pt x="87630" y="121206"/>
                      <a:pt x="104775" y="114538"/>
                      <a:pt x="117157" y="102156"/>
                    </a:cubicBezTo>
                    <a:cubicBezTo>
                      <a:pt x="141922" y="77391"/>
                      <a:pt x="141922" y="36433"/>
                      <a:pt x="117157" y="10716"/>
                    </a:cubicBezTo>
                    <a:cubicBezTo>
                      <a:pt x="112395" y="5953"/>
                      <a:pt x="104775" y="5953"/>
                      <a:pt x="100965" y="10716"/>
                    </a:cubicBezTo>
                    <a:cubicBezTo>
                      <a:pt x="96203" y="15478"/>
                      <a:pt x="96203" y="23098"/>
                      <a:pt x="100965" y="26908"/>
                    </a:cubicBezTo>
                    <a:cubicBezTo>
                      <a:pt x="117157" y="43101"/>
                      <a:pt x="117157" y="68818"/>
                      <a:pt x="100965" y="85011"/>
                    </a:cubicBezTo>
                    <a:cubicBezTo>
                      <a:pt x="85725" y="100251"/>
                      <a:pt x="58103" y="100251"/>
                      <a:pt x="42862" y="85011"/>
                    </a:cubicBezTo>
                    <a:cubicBezTo>
                      <a:pt x="35243" y="77391"/>
                      <a:pt x="30480" y="66913"/>
                      <a:pt x="30480" y="56436"/>
                    </a:cubicBezTo>
                    <a:cubicBezTo>
                      <a:pt x="30480" y="45006"/>
                      <a:pt x="34290" y="35481"/>
                      <a:pt x="42862" y="26908"/>
                    </a:cubicBezTo>
                    <a:cubicBezTo>
                      <a:pt x="46672" y="23098"/>
                      <a:pt x="46672" y="15478"/>
                      <a:pt x="41910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A7826D-6B8A-48EF-A8AF-2CDD7083F0D8}"/>
                  </a:ext>
                </a:extLst>
              </p:cNvPr>
              <p:cNvSpPr/>
              <p:nvPr/>
            </p:nvSpPr>
            <p:spPr>
              <a:xfrm>
                <a:off x="1589612" y="4945652"/>
                <a:ext cx="466725" cy="704850"/>
              </a:xfrm>
              <a:custGeom>
                <a:avLst/>
                <a:gdLst>
                  <a:gd name="connsiteX0" fmla="*/ 301466 w 466725"/>
                  <a:gd name="connsiteY0" fmla="*/ 12621 h 704850"/>
                  <a:gd name="connsiteX1" fmla="*/ 285274 w 466725"/>
                  <a:gd name="connsiteY1" fmla="*/ 12621 h 704850"/>
                  <a:gd name="connsiteX2" fmla="*/ 285274 w 466725"/>
                  <a:gd name="connsiteY2" fmla="*/ 28813 h 704850"/>
                  <a:gd name="connsiteX3" fmla="*/ 443389 w 466725"/>
                  <a:gd name="connsiteY3" fmla="*/ 186928 h 704850"/>
                  <a:gd name="connsiteX4" fmla="*/ 443389 w 466725"/>
                  <a:gd name="connsiteY4" fmla="*/ 677466 h 704850"/>
                  <a:gd name="connsiteX5" fmla="*/ 30004 w 466725"/>
                  <a:gd name="connsiteY5" fmla="*/ 677466 h 704850"/>
                  <a:gd name="connsiteX6" fmla="*/ 30004 w 466725"/>
                  <a:gd name="connsiteY6" fmla="*/ 186928 h 704850"/>
                  <a:gd name="connsiteX7" fmla="*/ 190024 w 466725"/>
                  <a:gd name="connsiteY7" fmla="*/ 26908 h 704850"/>
                  <a:gd name="connsiteX8" fmla="*/ 190024 w 466725"/>
                  <a:gd name="connsiteY8" fmla="*/ 10716 h 704850"/>
                  <a:gd name="connsiteX9" fmla="*/ 173831 w 466725"/>
                  <a:gd name="connsiteY9" fmla="*/ 10716 h 704850"/>
                  <a:gd name="connsiteX10" fmla="*/ 10954 w 466725"/>
                  <a:gd name="connsiteY10" fmla="*/ 173593 h 704850"/>
                  <a:gd name="connsiteX11" fmla="*/ 7144 w 466725"/>
                  <a:gd name="connsiteY11" fmla="*/ 182166 h 704850"/>
                  <a:gd name="connsiteX12" fmla="*/ 7144 w 466725"/>
                  <a:gd name="connsiteY12" fmla="*/ 688896 h 704850"/>
                  <a:gd name="connsiteX13" fmla="*/ 18574 w 466725"/>
                  <a:gd name="connsiteY13" fmla="*/ 700326 h 704850"/>
                  <a:gd name="connsiteX14" fmla="*/ 453866 w 466725"/>
                  <a:gd name="connsiteY14" fmla="*/ 700326 h 704850"/>
                  <a:gd name="connsiteX15" fmla="*/ 465296 w 466725"/>
                  <a:gd name="connsiteY15" fmla="*/ 688896 h 704850"/>
                  <a:gd name="connsiteX16" fmla="*/ 465296 w 466725"/>
                  <a:gd name="connsiteY16" fmla="*/ 182166 h 704850"/>
                  <a:gd name="connsiteX17" fmla="*/ 461486 w 466725"/>
                  <a:gd name="connsiteY17" fmla="*/ 173593 h 704850"/>
                  <a:gd name="connsiteX18" fmla="*/ 301466 w 466725"/>
                  <a:gd name="connsiteY18" fmla="*/ 12621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66725" h="704850">
                    <a:moveTo>
                      <a:pt x="301466" y="12621"/>
                    </a:moveTo>
                    <a:cubicBezTo>
                      <a:pt x="296704" y="7858"/>
                      <a:pt x="289084" y="7858"/>
                      <a:pt x="285274" y="12621"/>
                    </a:cubicBezTo>
                    <a:cubicBezTo>
                      <a:pt x="280511" y="17383"/>
                      <a:pt x="280511" y="25003"/>
                      <a:pt x="285274" y="28813"/>
                    </a:cubicBezTo>
                    <a:lnTo>
                      <a:pt x="443389" y="186928"/>
                    </a:lnTo>
                    <a:lnTo>
                      <a:pt x="443389" y="677466"/>
                    </a:lnTo>
                    <a:lnTo>
                      <a:pt x="30004" y="677466"/>
                    </a:lnTo>
                    <a:lnTo>
                      <a:pt x="30004" y="186928"/>
                    </a:lnTo>
                    <a:lnTo>
                      <a:pt x="190024" y="26908"/>
                    </a:lnTo>
                    <a:cubicBezTo>
                      <a:pt x="194786" y="22146"/>
                      <a:pt x="194786" y="14526"/>
                      <a:pt x="190024" y="10716"/>
                    </a:cubicBezTo>
                    <a:cubicBezTo>
                      <a:pt x="185261" y="5953"/>
                      <a:pt x="177641" y="5953"/>
                      <a:pt x="173831" y="10716"/>
                    </a:cubicBezTo>
                    <a:lnTo>
                      <a:pt x="10954" y="173593"/>
                    </a:lnTo>
                    <a:cubicBezTo>
                      <a:pt x="8096" y="175498"/>
                      <a:pt x="7144" y="178356"/>
                      <a:pt x="7144" y="182166"/>
                    </a:cubicBezTo>
                    <a:lnTo>
                      <a:pt x="7144" y="688896"/>
                    </a:lnTo>
                    <a:cubicBezTo>
                      <a:pt x="7144" y="695563"/>
                      <a:pt x="11906" y="700326"/>
                      <a:pt x="18574" y="700326"/>
                    </a:cubicBezTo>
                    <a:lnTo>
                      <a:pt x="453866" y="700326"/>
                    </a:lnTo>
                    <a:cubicBezTo>
                      <a:pt x="460534" y="700326"/>
                      <a:pt x="465296" y="695563"/>
                      <a:pt x="465296" y="688896"/>
                    </a:cubicBezTo>
                    <a:lnTo>
                      <a:pt x="465296" y="182166"/>
                    </a:lnTo>
                    <a:cubicBezTo>
                      <a:pt x="465296" y="179308"/>
                      <a:pt x="464344" y="176451"/>
                      <a:pt x="461486" y="173593"/>
                    </a:cubicBezTo>
                    <a:lnTo>
                      <a:pt x="301466" y="12621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7D77548C-031A-41B4-931D-17CF25777680}"/>
                  </a:ext>
                </a:extLst>
              </p:cNvPr>
              <p:cNvSpPr/>
              <p:nvPr/>
            </p:nvSpPr>
            <p:spPr>
              <a:xfrm>
                <a:off x="1802972" y="4785394"/>
                <a:ext cx="38100" cy="323850"/>
              </a:xfrm>
              <a:custGeom>
                <a:avLst/>
                <a:gdLst>
                  <a:gd name="connsiteX0" fmla="*/ 37624 w 38100"/>
                  <a:gd name="connsiteY0" fmla="*/ 310039 h 323850"/>
                  <a:gd name="connsiteX1" fmla="*/ 37624 w 38100"/>
                  <a:gd name="connsiteY1" fmla="*/ 22384 h 323850"/>
                  <a:gd name="connsiteX2" fmla="*/ 22384 w 38100"/>
                  <a:gd name="connsiteY2" fmla="*/ 7144 h 323850"/>
                  <a:gd name="connsiteX3" fmla="*/ 7144 w 38100"/>
                  <a:gd name="connsiteY3" fmla="*/ 22384 h 323850"/>
                  <a:gd name="connsiteX4" fmla="*/ 7144 w 38100"/>
                  <a:gd name="connsiteY4" fmla="*/ 310039 h 323850"/>
                  <a:gd name="connsiteX5" fmla="*/ 22384 w 38100"/>
                  <a:gd name="connsiteY5" fmla="*/ 325279 h 323850"/>
                  <a:gd name="connsiteX6" fmla="*/ 37624 w 38100"/>
                  <a:gd name="connsiteY6" fmla="*/ 310039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100" h="323850">
                    <a:moveTo>
                      <a:pt x="37624" y="310039"/>
                    </a:moveTo>
                    <a:lnTo>
                      <a:pt x="37624" y="22384"/>
                    </a:ln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lnTo>
                      <a:pt x="7144" y="310039"/>
                    </a:lnTo>
                    <a:cubicBezTo>
                      <a:pt x="7144" y="318611"/>
                      <a:pt x="13811" y="325279"/>
                      <a:pt x="22384" y="325279"/>
                    </a:cubicBezTo>
                    <a:cubicBezTo>
                      <a:pt x="30956" y="325279"/>
                      <a:pt x="37624" y="318611"/>
                      <a:pt x="37624" y="3100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EA39F4-8F2E-4CA0-9B3B-1C72D04833CF}"/>
                </a:ext>
              </a:extLst>
            </p:cNvPr>
            <p:cNvSpPr txBox="1"/>
            <p:nvPr/>
          </p:nvSpPr>
          <p:spPr>
            <a:xfrm>
              <a:off x="1161309" y="2880705"/>
              <a:ext cx="3098687" cy="124954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</a:rPr>
                <a:t>32</a:t>
              </a:r>
              <a:r>
                <a:rPr lang="en-US" sz="7200" b="1" dirty="0">
                  <a:solidFill>
                    <a:schemeClr val="accent1"/>
                  </a:solidFill>
                </a:rPr>
                <a:t>%</a:t>
              </a:r>
              <a:endParaRPr 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00C2E65-7F83-42F0-BBB4-B6CF3715A410}"/>
                </a:ext>
              </a:extLst>
            </p:cNvPr>
            <p:cNvSpPr txBox="1"/>
            <p:nvPr/>
          </p:nvSpPr>
          <p:spPr>
            <a:xfrm>
              <a:off x="1161309" y="4137438"/>
              <a:ext cx="3098687" cy="54512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Increase</a:t>
              </a:r>
              <a:endParaRPr lang="en-US" sz="4800" b="1" dirty="0">
                <a:solidFill>
                  <a:schemeClr val="accent1"/>
                </a:solidFill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507CA22-BA3A-4F55-AD94-603023F5BED9}"/>
                </a:ext>
              </a:extLst>
            </p:cNvPr>
            <p:cNvSpPr txBox="1"/>
            <p:nvPr/>
          </p:nvSpPr>
          <p:spPr>
            <a:xfrm>
              <a:off x="3456567" y="3241191"/>
              <a:ext cx="224408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amet, consectetuer adipiscing elit. Maecenas porttitor congue. </a:t>
              </a:r>
            </a:p>
          </p:txBody>
        </p:sp>
      </p:grpSp>
      <p:cxnSp>
        <p:nvCxnSpPr>
          <p:cNvPr id="179" name="Straight Connector 178" descr="Link Line">
            <a:extLst>
              <a:ext uri="{FF2B5EF4-FFF2-40B4-BE49-F238E27FC236}">
                <a16:creationId xmlns:a16="http://schemas.microsoft.com/office/drawing/2014/main" id="{DBB80428-93DC-4191-82C8-15D92ACB9ADE}"/>
              </a:ext>
            </a:extLst>
          </p:cNvPr>
          <p:cNvCxnSpPr>
            <a:cxnSpLocks/>
          </p:cNvCxnSpPr>
          <p:nvPr/>
        </p:nvCxnSpPr>
        <p:spPr>
          <a:xfrm rot="5400000" flipV="1">
            <a:off x="2883520" y="4751834"/>
            <a:ext cx="912543" cy="10319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 descr="Glow Light">
            <a:extLst>
              <a:ext uri="{FF2B5EF4-FFF2-40B4-BE49-F238E27FC236}">
                <a16:creationId xmlns:a16="http://schemas.microsoft.com/office/drawing/2014/main" id="{C0ED3310-7275-47AF-B4FC-66BD6C7EEA63}"/>
              </a:ext>
            </a:extLst>
          </p:cNvPr>
          <p:cNvGrpSpPr/>
          <p:nvPr/>
        </p:nvGrpSpPr>
        <p:grpSpPr>
          <a:xfrm>
            <a:off x="2843333" y="4668245"/>
            <a:ext cx="2303740" cy="2303740"/>
            <a:chOff x="3606449" y="3522676"/>
            <a:chExt cx="2303740" cy="2303740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6C6B23B-8885-49D6-BCB7-2CC7E776C998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606449" y="3522676"/>
              <a:ext cx="2303740" cy="230374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000">
                  <a:schemeClr val="bg1"/>
                </a:gs>
                <a:gs pos="6000">
                  <a:schemeClr val="bg1">
                    <a:alpha val="10000"/>
                  </a:schemeClr>
                </a:gs>
                <a:gs pos="57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0824121-48A1-415E-B03D-EBB2F5A15501}"/>
                </a:ext>
              </a:extLst>
            </p:cNvPr>
            <p:cNvSpPr/>
            <p:nvPr/>
          </p:nvSpPr>
          <p:spPr>
            <a:xfrm flipH="1" flipV="1">
              <a:off x="4493524" y="4383272"/>
              <a:ext cx="529588" cy="582547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Oval 114" descr="Glow Light">
            <a:extLst>
              <a:ext uri="{FF2B5EF4-FFF2-40B4-BE49-F238E27FC236}">
                <a16:creationId xmlns:a16="http://schemas.microsoft.com/office/drawing/2014/main" id="{D4AC5A0A-8BC1-4624-839A-AC2E729428FF}"/>
              </a:ext>
            </a:extLst>
          </p:cNvPr>
          <p:cNvSpPr>
            <a:spLocks noChangeAspect="1"/>
          </p:cNvSpPr>
          <p:nvPr/>
        </p:nvSpPr>
        <p:spPr>
          <a:xfrm>
            <a:off x="2148516" y="6212954"/>
            <a:ext cx="1074712" cy="107471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000">
                <a:schemeClr val="bg1"/>
              </a:gs>
              <a:gs pos="6000">
                <a:schemeClr val="bg1">
                  <a:alpha val="10000"/>
                </a:schemeClr>
              </a:gs>
              <a:gs pos="57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 descr="Info with Icon">
            <a:extLst>
              <a:ext uri="{FF2B5EF4-FFF2-40B4-BE49-F238E27FC236}">
                <a16:creationId xmlns:a16="http://schemas.microsoft.com/office/drawing/2014/main" id="{FE77C465-521A-44BA-9831-3972B95CFD46}"/>
              </a:ext>
            </a:extLst>
          </p:cNvPr>
          <p:cNvGrpSpPr/>
          <p:nvPr/>
        </p:nvGrpSpPr>
        <p:grpSpPr>
          <a:xfrm>
            <a:off x="7510806" y="1224488"/>
            <a:ext cx="4132681" cy="1598657"/>
            <a:chOff x="7510806" y="1224488"/>
            <a:chExt cx="4132681" cy="1598657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2EDCB10-8992-42F0-B9BE-B1CCAD015AF9}"/>
                </a:ext>
              </a:extLst>
            </p:cNvPr>
            <p:cNvGrpSpPr/>
            <p:nvPr/>
          </p:nvGrpSpPr>
          <p:grpSpPr>
            <a:xfrm>
              <a:off x="7510806" y="1920641"/>
              <a:ext cx="796290" cy="717709"/>
              <a:chOff x="1185015" y="4198684"/>
              <a:chExt cx="723900" cy="652463"/>
            </a:xfrm>
            <a:solidFill>
              <a:schemeClr val="bg1">
                <a:lumMod val="75000"/>
              </a:schemeClr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081E907-8078-411E-BF88-C645DCC0365E}"/>
                  </a:ext>
                </a:extLst>
              </p:cNvPr>
              <p:cNvSpPr/>
              <p:nvPr/>
            </p:nvSpPr>
            <p:spPr>
              <a:xfrm>
                <a:off x="1213403" y="4338924"/>
                <a:ext cx="133350" cy="314325"/>
              </a:xfrm>
              <a:custGeom>
                <a:avLst/>
                <a:gdLst>
                  <a:gd name="connsiteX0" fmla="*/ 127346 w 133350"/>
                  <a:gd name="connsiteY0" fmla="*/ 56451 h 314325"/>
                  <a:gd name="connsiteX1" fmla="*/ 20666 w 133350"/>
                  <a:gd name="connsiteY1" fmla="*/ 7874 h 314325"/>
                  <a:gd name="connsiteX2" fmla="*/ 8284 w 133350"/>
                  <a:gd name="connsiteY2" fmla="*/ 12636 h 314325"/>
                  <a:gd name="connsiteX3" fmla="*/ 13046 w 133350"/>
                  <a:gd name="connsiteY3" fmla="*/ 25019 h 314325"/>
                  <a:gd name="connsiteX4" fmla="*/ 114964 w 133350"/>
                  <a:gd name="connsiteY4" fmla="*/ 71691 h 314325"/>
                  <a:gd name="connsiteX5" fmla="*/ 114964 w 133350"/>
                  <a:gd name="connsiteY5" fmla="*/ 253619 h 314325"/>
                  <a:gd name="connsiteX6" fmla="*/ 13046 w 133350"/>
                  <a:gd name="connsiteY6" fmla="*/ 296481 h 314325"/>
                  <a:gd name="connsiteX7" fmla="*/ 8284 w 133350"/>
                  <a:gd name="connsiteY7" fmla="*/ 308864 h 314325"/>
                  <a:gd name="connsiteX8" fmla="*/ 16856 w 133350"/>
                  <a:gd name="connsiteY8" fmla="*/ 314579 h 314325"/>
                  <a:gd name="connsiteX9" fmla="*/ 20666 w 133350"/>
                  <a:gd name="connsiteY9" fmla="*/ 313626 h 314325"/>
                  <a:gd name="connsiteX10" fmla="*/ 127346 w 133350"/>
                  <a:gd name="connsiteY10" fmla="*/ 268859 h 314325"/>
                  <a:gd name="connsiteX11" fmla="*/ 133061 w 133350"/>
                  <a:gd name="connsiteY11" fmla="*/ 260286 h 314325"/>
                  <a:gd name="connsiteX12" fmla="*/ 133061 w 133350"/>
                  <a:gd name="connsiteY12" fmla="*/ 65024 h 314325"/>
                  <a:gd name="connsiteX13" fmla="*/ 127346 w 133350"/>
                  <a:gd name="connsiteY13" fmla="*/ 56451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350" h="314325">
                    <a:moveTo>
                      <a:pt x="127346" y="56451"/>
                    </a:moveTo>
                    <a:lnTo>
                      <a:pt x="20666" y="7874"/>
                    </a:lnTo>
                    <a:cubicBezTo>
                      <a:pt x="15904" y="5969"/>
                      <a:pt x="10189" y="7874"/>
                      <a:pt x="8284" y="12636"/>
                    </a:cubicBezTo>
                    <a:cubicBezTo>
                      <a:pt x="6379" y="17399"/>
                      <a:pt x="8284" y="23114"/>
                      <a:pt x="13046" y="25019"/>
                    </a:cubicBezTo>
                    <a:lnTo>
                      <a:pt x="114964" y="71691"/>
                    </a:lnTo>
                    <a:lnTo>
                      <a:pt x="114964" y="253619"/>
                    </a:lnTo>
                    <a:lnTo>
                      <a:pt x="13046" y="296481"/>
                    </a:lnTo>
                    <a:cubicBezTo>
                      <a:pt x="8284" y="298386"/>
                      <a:pt x="5426" y="304101"/>
                      <a:pt x="8284" y="308864"/>
                    </a:cubicBezTo>
                    <a:cubicBezTo>
                      <a:pt x="10189" y="312674"/>
                      <a:pt x="13046" y="314579"/>
                      <a:pt x="16856" y="314579"/>
                    </a:cubicBezTo>
                    <a:cubicBezTo>
                      <a:pt x="17809" y="314579"/>
                      <a:pt x="19714" y="314579"/>
                      <a:pt x="20666" y="313626"/>
                    </a:cubicBezTo>
                    <a:lnTo>
                      <a:pt x="127346" y="268859"/>
                    </a:lnTo>
                    <a:cubicBezTo>
                      <a:pt x="131156" y="266954"/>
                      <a:pt x="133061" y="264096"/>
                      <a:pt x="133061" y="260286"/>
                    </a:cubicBezTo>
                    <a:lnTo>
                      <a:pt x="133061" y="65024"/>
                    </a:lnTo>
                    <a:cubicBezTo>
                      <a:pt x="133061" y="61214"/>
                      <a:pt x="131156" y="58356"/>
                      <a:pt x="127346" y="564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920532E-80EF-451A-A32E-05267DB702DE}"/>
                  </a:ext>
                </a:extLst>
              </p:cNvPr>
              <p:cNvSpPr/>
              <p:nvPr/>
            </p:nvSpPr>
            <p:spPr>
              <a:xfrm>
                <a:off x="1235498" y="4392994"/>
                <a:ext cx="19050" cy="209550"/>
              </a:xfrm>
              <a:custGeom>
                <a:avLst/>
                <a:gdLst>
                  <a:gd name="connsiteX0" fmla="*/ 14764 w 19050"/>
                  <a:gd name="connsiteY0" fmla="*/ 204311 h 209550"/>
                  <a:gd name="connsiteX1" fmla="*/ 14764 w 19050"/>
                  <a:gd name="connsiteY1" fmla="*/ 10954 h 209550"/>
                  <a:gd name="connsiteX2" fmla="*/ 10954 w 19050"/>
                  <a:gd name="connsiteY2" fmla="*/ 7144 h 209550"/>
                  <a:gd name="connsiteX3" fmla="*/ 7144 w 19050"/>
                  <a:gd name="connsiteY3" fmla="*/ 10954 h 209550"/>
                  <a:gd name="connsiteX4" fmla="*/ 7144 w 19050"/>
                  <a:gd name="connsiteY4" fmla="*/ 204311 h 209550"/>
                  <a:gd name="connsiteX5" fmla="*/ 10954 w 19050"/>
                  <a:gd name="connsiteY5" fmla="*/ 208121 h 209550"/>
                  <a:gd name="connsiteX6" fmla="*/ 14764 w 19050"/>
                  <a:gd name="connsiteY6" fmla="*/ 204311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209550">
                    <a:moveTo>
                      <a:pt x="14764" y="204311"/>
                    </a:moveTo>
                    <a:lnTo>
                      <a:pt x="14764" y="10954"/>
                    </a:lnTo>
                    <a:cubicBezTo>
                      <a:pt x="14764" y="9049"/>
                      <a:pt x="12859" y="7144"/>
                      <a:pt x="10954" y="7144"/>
                    </a:cubicBezTo>
                    <a:cubicBezTo>
                      <a:pt x="9049" y="7144"/>
                      <a:pt x="7144" y="9049"/>
                      <a:pt x="7144" y="10954"/>
                    </a:cubicBezTo>
                    <a:lnTo>
                      <a:pt x="7144" y="204311"/>
                    </a:lnTo>
                    <a:cubicBezTo>
                      <a:pt x="7144" y="206216"/>
                      <a:pt x="9049" y="208121"/>
                      <a:pt x="10954" y="208121"/>
                    </a:cubicBezTo>
                    <a:cubicBezTo>
                      <a:pt x="12859" y="208121"/>
                      <a:pt x="14764" y="206216"/>
                      <a:pt x="14764" y="2043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AB6D331-238E-4BA4-B316-8135114147DF}"/>
                  </a:ext>
                </a:extLst>
              </p:cNvPr>
              <p:cNvSpPr/>
              <p:nvPr/>
            </p:nvSpPr>
            <p:spPr>
              <a:xfrm>
                <a:off x="1272645" y="4428237"/>
                <a:ext cx="19050" cy="142875"/>
              </a:xfrm>
              <a:custGeom>
                <a:avLst/>
                <a:gdLst>
                  <a:gd name="connsiteX0" fmla="*/ 14764 w 19050"/>
                  <a:gd name="connsiteY0" fmla="*/ 133826 h 142875"/>
                  <a:gd name="connsiteX1" fmla="*/ 14764 w 19050"/>
                  <a:gd name="connsiteY1" fmla="*/ 10954 h 142875"/>
                  <a:gd name="connsiteX2" fmla="*/ 10954 w 19050"/>
                  <a:gd name="connsiteY2" fmla="*/ 7144 h 142875"/>
                  <a:gd name="connsiteX3" fmla="*/ 7144 w 19050"/>
                  <a:gd name="connsiteY3" fmla="*/ 10954 h 142875"/>
                  <a:gd name="connsiteX4" fmla="*/ 7144 w 19050"/>
                  <a:gd name="connsiteY4" fmla="*/ 133826 h 142875"/>
                  <a:gd name="connsiteX5" fmla="*/ 10954 w 19050"/>
                  <a:gd name="connsiteY5" fmla="*/ 137636 h 142875"/>
                  <a:gd name="connsiteX6" fmla="*/ 14764 w 19050"/>
                  <a:gd name="connsiteY6" fmla="*/ 133826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142875">
                    <a:moveTo>
                      <a:pt x="14764" y="133826"/>
                    </a:moveTo>
                    <a:lnTo>
                      <a:pt x="14764" y="10954"/>
                    </a:lnTo>
                    <a:cubicBezTo>
                      <a:pt x="14764" y="9049"/>
                      <a:pt x="12859" y="7144"/>
                      <a:pt x="10954" y="7144"/>
                    </a:cubicBezTo>
                    <a:cubicBezTo>
                      <a:pt x="9049" y="7144"/>
                      <a:pt x="7144" y="9049"/>
                      <a:pt x="7144" y="10954"/>
                    </a:cubicBezTo>
                    <a:lnTo>
                      <a:pt x="7144" y="133826"/>
                    </a:lnTo>
                    <a:cubicBezTo>
                      <a:pt x="7144" y="135731"/>
                      <a:pt x="9049" y="137636"/>
                      <a:pt x="10954" y="137636"/>
                    </a:cubicBezTo>
                    <a:cubicBezTo>
                      <a:pt x="12859" y="137636"/>
                      <a:pt x="14764" y="135731"/>
                      <a:pt x="14764" y="1338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727A097-7D86-432A-97CD-8BC551DC81E0}"/>
                  </a:ext>
                </a:extLst>
              </p:cNvPr>
              <p:cNvSpPr/>
              <p:nvPr/>
            </p:nvSpPr>
            <p:spPr>
              <a:xfrm>
                <a:off x="1748895" y="4337972"/>
                <a:ext cx="133350" cy="314325"/>
              </a:xfrm>
              <a:custGeom>
                <a:avLst/>
                <a:gdLst>
                  <a:gd name="connsiteX0" fmla="*/ 132874 w 133350"/>
                  <a:gd name="connsiteY0" fmla="*/ 12636 h 314325"/>
                  <a:gd name="connsiteX1" fmla="*/ 120491 w 133350"/>
                  <a:gd name="connsiteY1" fmla="*/ 7874 h 314325"/>
                  <a:gd name="connsiteX2" fmla="*/ 12859 w 133350"/>
                  <a:gd name="connsiteY2" fmla="*/ 57404 h 314325"/>
                  <a:gd name="connsiteX3" fmla="*/ 7144 w 133350"/>
                  <a:gd name="connsiteY3" fmla="*/ 65976 h 314325"/>
                  <a:gd name="connsiteX4" fmla="*/ 7144 w 133350"/>
                  <a:gd name="connsiteY4" fmla="*/ 260286 h 314325"/>
                  <a:gd name="connsiteX5" fmla="*/ 12859 w 133350"/>
                  <a:gd name="connsiteY5" fmla="*/ 268859 h 314325"/>
                  <a:gd name="connsiteX6" fmla="*/ 120491 w 133350"/>
                  <a:gd name="connsiteY6" fmla="*/ 313626 h 314325"/>
                  <a:gd name="connsiteX7" fmla="*/ 124301 w 133350"/>
                  <a:gd name="connsiteY7" fmla="*/ 314579 h 314325"/>
                  <a:gd name="connsiteX8" fmla="*/ 132874 w 133350"/>
                  <a:gd name="connsiteY8" fmla="*/ 308864 h 314325"/>
                  <a:gd name="connsiteX9" fmla="*/ 128111 w 133350"/>
                  <a:gd name="connsiteY9" fmla="*/ 296481 h 314325"/>
                  <a:gd name="connsiteX10" fmla="*/ 26194 w 133350"/>
                  <a:gd name="connsiteY10" fmla="*/ 253619 h 314325"/>
                  <a:gd name="connsiteX11" fmla="*/ 26194 w 133350"/>
                  <a:gd name="connsiteY11" fmla="*/ 72644 h 314325"/>
                  <a:gd name="connsiteX12" fmla="*/ 128111 w 133350"/>
                  <a:gd name="connsiteY12" fmla="*/ 25971 h 314325"/>
                  <a:gd name="connsiteX13" fmla="*/ 132874 w 133350"/>
                  <a:gd name="connsiteY13" fmla="*/ 12636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350" h="314325">
                    <a:moveTo>
                      <a:pt x="132874" y="12636"/>
                    </a:moveTo>
                    <a:cubicBezTo>
                      <a:pt x="130969" y="7874"/>
                      <a:pt x="125254" y="5969"/>
                      <a:pt x="120491" y="7874"/>
                    </a:cubicBezTo>
                    <a:lnTo>
                      <a:pt x="12859" y="57404"/>
                    </a:lnTo>
                    <a:cubicBezTo>
                      <a:pt x="9049" y="59309"/>
                      <a:pt x="7144" y="62166"/>
                      <a:pt x="7144" y="65976"/>
                    </a:cubicBezTo>
                    <a:lnTo>
                      <a:pt x="7144" y="260286"/>
                    </a:lnTo>
                    <a:cubicBezTo>
                      <a:pt x="7144" y="264096"/>
                      <a:pt x="9049" y="267906"/>
                      <a:pt x="12859" y="268859"/>
                    </a:cubicBezTo>
                    <a:lnTo>
                      <a:pt x="120491" y="313626"/>
                    </a:lnTo>
                    <a:cubicBezTo>
                      <a:pt x="121444" y="314579"/>
                      <a:pt x="123349" y="314579"/>
                      <a:pt x="124301" y="314579"/>
                    </a:cubicBezTo>
                    <a:cubicBezTo>
                      <a:pt x="128111" y="314579"/>
                      <a:pt x="131921" y="312674"/>
                      <a:pt x="132874" y="308864"/>
                    </a:cubicBezTo>
                    <a:cubicBezTo>
                      <a:pt x="134779" y="304101"/>
                      <a:pt x="132874" y="298386"/>
                      <a:pt x="128111" y="296481"/>
                    </a:cubicBezTo>
                    <a:lnTo>
                      <a:pt x="26194" y="253619"/>
                    </a:lnTo>
                    <a:lnTo>
                      <a:pt x="26194" y="72644"/>
                    </a:lnTo>
                    <a:lnTo>
                      <a:pt x="128111" y="25971"/>
                    </a:lnTo>
                    <a:cubicBezTo>
                      <a:pt x="132874" y="23114"/>
                      <a:pt x="134779" y="17399"/>
                      <a:pt x="132874" y="126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0B7AF76-FC9A-4BAB-AFBB-781C6B453B72}"/>
                  </a:ext>
                </a:extLst>
              </p:cNvPr>
              <p:cNvSpPr/>
              <p:nvPr/>
            </p:nvSpPr>
            <p:spPr>
              <a:xfrm>
                <a:off x="1845098" y="4392994"/>
                <a:ext cx="19050" cy="209550"/>
              </a:xfrm>
              <a:custGeom>
                <a:avLst/>
                <a:gdLst>
                  <a:gd name="connsiteX0" fmla="*/ 7144 w 19050"/>
                  <a:gd name="connsiteY0" fmla="*/ 10954 h 209550"/>
                  <a:gd name="connsiteX1" fmla="*/ 7144 w 19050"/>
                  <a:gd name="connsiteY1" fmla="*/ 204311 h 209550"/>
                  <a:gd name="connsiteX2" fmla="*/ 10954 w 19050"/>
                  <a:gd name="connsiteY2" fmla="*/ 208121 h 209550"/>
                  <a:gd name="connsiteX3" fmla="*/ 14764 w 19050"/>
                  <a:gd name="connsiteY3" fmla="*/ 204311 h 209550"/>
                  <a:gd name="connsiteX4" fmla="*/ 14764 w 19050"/>
                  <a:gd name="connsiteY4" fmla="*/ 10954 h 209550"/>
                  <a:gd name="connsiteX5" fmla="*/ 10954 w 19050"/>
                  <a:gd name="connsiteY5" fmla="*/ 7144 h 209550"/>
                  <a:gd name="connsiteX6" fmla="*/ 7144 w 19050"/>
                  <a:gd name="connsiteY6" fmla="*/ 1095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209550">
                    <a:moveTo>
                      <a:pt x="7144" y="10954"/>
                    </a:moveTo>
                    <a:lnTo>
                      <a:pt x="7144" y="204311"/>
                    </a:lnTo>
                    <a:cubicBezTo>
                      <a:pt x="7144" y="206216"/>
                      <a:pt x="9049" y="208121"/>
                      <a:pt x="10954" y="208121"/>
                    </a:cubicBezTo>
                    <a:cubicBezTo>
                      <a:pt x="12859" y="208121"/>
                      <a:pt x="14764" y="206216"/>
                      <a:pt x="14764" y="204311"/>
                    </a:cubicBezTo>
                    <a:lnTo>
                      <a:pt x="14764" y="10954"/>
                    </a:lnTo>
                    <a:cubicBezTo>
                      <a:pt x="14764" y="9049"/>
                      <a:pt x="12859" y="7144"/>
                      <a:pt x="10954" y="7144"/>
                    </a:cubicBezTo>
                    <a:cubicBezTo>
                      <a:pt x="9049" y="7144"/>
                      <a:pt x="7144" y="9049"/>
                      <a:pt x="714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DD4C039-1EBE-4324-87C9-5D7AAFB9000F}"/>
                  </a:ext>
                </a:extLst>
              </p:cNvPr>
              <p:cNvSpPr/>
              <p:nvPr/>
            </p:nvSpPr>
            <p:spPr>
              <a:xfrm>
                <a:off x="1808903" y="4428237"/>
                <a:ext cx="19050" cy="142875"/>
              </a:xfrm>
              <a:custGeom>
                <a:avLst/>
                <a:gdLst>
                  <a:gd name="connsiteX0" fmla="*/ 7144 w 19050"/>
                  <a:gd name="connsiteY0" fmla="*/ 10954 h 142875"/>
                  <a:gd name="connsiteX1" fmla="*/ 7144 w 19050"/>
                  <a:gd name="connsiteY1" fmla="*/ 133826 h 142875"/>
                  <a:gd name="connsiteX2" fmla="*/ 10954 w 19050"/>
                  <a:gd name="connsiteY2" fmla="*/ 137636 h 142875"/>
                  <a:gd name="connsiteX3" fmla="*/ 14764 w 19050"/>
                  <a:gd name="connsiteY3" fmla="*/ 133826 h 142875"/>
                  <a:gd name="connsiteX4" fmla="*/ 14764 w 19050"/>
                  <a:gd name="connsiteY4" fmla="*/ 10954 h 142875"/>
                  <a:gd name="connsiteX5" fmla="*/ 10954 w 19050"/>
                  <a:gd name="connsiteY5" fmla="*/ 7144 h 142875"/>
                  <a:gd name="connsiteX6" fmla="*/ 7144 w 19050"/>
                  <a:gd name="connsiteY6" fmla="*/ 1095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142875">
                    <a:moveTo>
                      <a:pt x="7144" y="10954"/>
                    </a:moveTo>
                    <a:lnTo>
                      <a:pt x="7144" y="133826"/>
                    </a:lnTo>
                    <a:cubicBezTo>
                      <a:pt x="7144" y="135731"/>
                      <a:pt x="9049" y="137636"/>
                      <a:pt x="10954" y="137636"/>
                    </a:cubicBezTo>
                    <a:cubicBezTo>
                      <a:pt x="12859" y="137636"/>
                      <a:pt x="14764" y="135731"/>
                      <a:pt x="14764" y="133826"/>
                    </a:cubicBezTo>
                    <a:lnTo>
                      <a:pt x="14764" y="10954"/>
                    </a:lnTo>
                    <a:cubicBezTo>
                      <a:pt x="14764" y="9049"/>
                      <a:pt x="12859" y="7144"/>
                      <a:pt x="10954" y="7144"/>
                    </a:cubicBezTo>
                    <a:cubicBezTo>
                      <a:pt x="9049" y="7144"/>
                      <a:pt x="7144" y="9049"/>
                      <a:pt x="714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D78FCF2-7D94-498D-A4B4-7546FA3FC199}"/>
                  </a:ext>
                </a:extLst>
              </p:cNvPr>
              <p:cNvSpPr/>
              <p:nvPr/>
            </p:nvSpPr>
            <p:spPr>
              <a:xfrm>
                <a:off x="1195483" y="4708272"/>
                <a:ext cx="76200" cy="142875"/>
              </a:xfrm>
              <a:custGeom>
                <a:avLst/>
                <a:gdLst>
                  <a:gd name="connsiteX0" fmla="*/ 7153 w 76200"/>
                  <a:gd name="connsiteY0" fmla="*/ 132874 h 142875"/>
                  <a:gd name="connsiteX1" fmla="*/ 16678 w 76200"/>
                  <a:gd name="connsiteY1" fmla="*/ 142399 h 142875"/>
                  <a:gd name="connsiteX2" fmla="*/ 16678 w 76200"/>
                  <a:gd name="connsiteY2" fmla="*/ 142399 h 142875"/>
                  <a:gd name="connsiteX3" fmla="*/ 26203 w 76200"/>
                  <a:gd name="connsiteY3" fmla="*/ 132874 h 142875"/>
                  <a:gd name="connsiteX4" fmla="*/ 75733 w 76200"/>
                  <a:gd name="connsiteY4" fmla="*/ 13811 h 142875"/>
                  <a:gd name="connsiteX5" fmla="*/ 55731 w 76200"/>
                  <a:gd name="connsiteY5" fmla="*/ 7144 h 142875"/>
                  <a:gd name="connsiteX6" fmla="*/ 7153 w 76200"/>
                  <a:gd name="connsiteY6" fmla="*/ 13287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" h="142875">
                    <a:moveTo>
                      <a:pt x="7153" y="132874"/>
                    </a:moveTo>
                    <a:cubicBezTo>
                      <a:pt x="7153" y="137636"/>
                      <a:pt x="11916" y="142399"/>
                      <a:pt x="16678" y="142399"/>
                    </a:cubicBezTo>
                    <a:cubicBezTo>
                      <a:pt x="16678" y="142399"/>
                      <a:pt x="16678" y="142399"/>
                      <a:pt x="16678" y="142399"/>
                    </a:cubicBezTo>
                    <a:cubicBezTo>
                      <a:pt x="22393" y="142399"/>
                      <a:pt x="26203" y="137636"/>
                      <a:pt x="26203" y="132874"/>
                    </a:cubicBezTo>
                    <a:cubicBezTo>
                      <a:pt x="26203" y="129064"/>
                      <a:pt x="24298" y="58579"/>
                      <a:pt x="75733" y="13811"/>
                    </a:cubicBezTo>
                    <a:cubicBezTo>
                      <a:pt x="69066" y="11906"/>
                      <a:pt x="62398" y="9049"/>
                      <a:pt x="55731" y="7144"/>
                    </a:cubicBezTo>
                    <a:cubicBezTo>
                      <a:pt x="5248" y="57626"/>
                      <a:pt x="7153" y="131921"/>
                      <a:pt x="7153" y="1328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E8EAD1F-BF81-4C1B-863A-9E287B26109F}"/>
                  </a:ext>
                </a:extLst>
              </p:cNvPr>
              <p:cNvSpPr/>
              <p:nvPr/>
            </p:nvSpPr>
            <p:spPr>
              <a:xfrm>
                <a:off x="1822238" y="4706367"/>
                <a:ext cx="76200" cy="142875"/>
              </a:xfrm>
              <a:custGeom>
                <a:avLst/>
                <a:gdLst>
                  <a:gd name="connsiteX0" fmla="*/ 7144 w 76200"/>
                  <a:gd name="connsiteY0" fmla="*/ 14764 h 142875"/>
                  <a:gd name="connsiteX1" fmla="*/ 56674 w 76200"/>
                  <a:gd name="connsiteY1" fmla="*/ 133826 h 142875"/>
                  <a:gd name="connsiteX2" fmla="*/ 66199 w 76200"/>
                  <a:gd name="connsiteY2" fmla="*/ 143351 h 142875"/>
                  <a:gd name="connsiteX3" fmla="*/ 66199 w 76200"/>
                  <a:gd name="connsiteY3" fmla="*/ 143351 h 142875"/>
                  <a:gd name="connsiteX4" fmla="*/ 75724 w 76200"/>
                  <a:gd name="connsiteY4" fmla="*/ 133826 h 142875"/>
                  <a:gd name="connsiteX5" fmla="*/ 27146 w 76200"/>
                  <a:gd name="connsiteY5" fmla="*/ 7144 h 142875"/>
                  <a:gd name="connsiteX6" fmla="*/ 7144 w 76200"/>
                  <a:gd name="connsiteY6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" h="142875">
                    <a:moveTo>
                      <a:pt x="7144" y="14764"/>
                    </a:moveTo>
                    <a:cubicBezTo>
                      <a:pt x="57626" y="60484"/>
                      <a:pt x="56674" y="130016"/>
                      <a:pt x="56674" y="133826"/>
                    </a:cubicBezTo>
                    <a:cubicBezTo>
                      <a:pt x="56674" y="139541"/>
                      <a:pt x="60484" y="143351"/>
                      <a:pt x="66199" y="143351"/>
                    </a:cubicBezTo>
                    <a:cubicBezTo>
                      <a:pt x="66199" y="143351"/>
                      <a:pt x="66199" y="143351"/>
                      <a:pt x="66199" y="143351"/>
                    </a:cubicBezTo>
                    <a:cubicBezTo>
                      <a:pt x="70961" y="143351"/>
                      <a:pt x="75724" y="139541"/>
                      <a:pt x="75724" y="133826"/>
                    </a:cubicBezTo>
                    <a:cubicBezTo>
                      <a:pt x="75724" y="132874"/>
                      <a:pt x="77629" y="59531"/>
                      <a:pt x="27146" y="7144"/>
                    </a:cubicBezTo>
                    <a:cubicBezTo>
                      <a:pt x="20479" y="10001"/>
                      <a:pt x="13811" y="12859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87397B0-433A-473C-B5AE-AD679961C75D}"/>
                  </a:ext>
                </a:extLst>
              </p:cNvPr>
              <p:cNvSpPr/>
              <p:nvPr/>
            </p:nvSpPr>
            <p:spPr>
              <a:xfrm>
                <a:off x="1185015" y="4198684"/>
                <a:ext cx="723900" cy="542925"/>
              </a:xfrm>
              <a:custGeom>
                <a:avLst/>
                <a:gdLst>
                  <a:gd name="connsiteX0" fmla="*/ 475774 w 723900"/>
                  <a:gd name="connsiteY0" fmla="*/ 62389 h 542925"/>
                  <a:gd name="connsiteX1" fmla="*/ 365284 w 723900"/>
                  <a:gd name="connsiteY1" fmla="*/ 7144 h 542925"/>
                  <a:gd name="connsiteX2" fmla="*/ 254794 w 723900"/>
                  <a:gd name="connsiteY2" fmla="*/ 62389 h 542925"/>
                  <a:gd name="connsiteX3" fmla="*/ 7144 w 723900"/>
                  <a:gd name="connsiteY3" fmla="*/ 150019 h 542925"/>
                  <a:gd name="connsiteX4" fmla="*/ 7144 w 723900"/>
                  <a:gd name="connsiteY4" fmla="*/ 162401 h 542925"/>
                  <a:gd name="connsiteX5" fmla="*/ 7144 w 723900"/>
                  <a:gd name="connsiteY5" fmla="*/ 451009 h 542925"/>
                  <a:gd name="connsiteX6" fmla="*/ 75724 w 723900"/>
                  <a:gd name="connsiteY6" fmla="*/ 507206 h 542925"/>
                  <a:gd name="connsiteX7" fmla="*/ 97631 w 723900"/>
                  <a:gd name="connsiteY7" fmla="*/ 513874 h 542925"/>
                  <a:gd name="connsiteX8" fmla="*/ 366236 w 723900"/>
                  <a:gd name="connsiteY8" fmla="*/ 543401 h 542925"/>
                  <a:gd name="connsiteX9" fmla="*/ 633889 w 723900"/>
                  <a:gd name="connsiteY9" fmla="*/ 513874 h 542925"/>
                  <a:gd name="connsiteX10" fmla="*/ 655796 w 723900"/>
                  <a:gd name="connsiteY10" fmla="*/ 507206 h 542925"/>
                  <a:gd name="connsiteX11" fmla="*/ 724376 w 723900"/>
                  <a:gd name="connsiteY11" fmla="*/ 451009 h 542925"/>
                  <a:gd name="connsiteX12" fmla="*/ 724376 w 723900"/>
                  <a:gd name="connsiteY12" fmla="*/ 162401 h 542925"/>
                  <a:gd name="connsiteX13" fmla="*/ 724376 w 723900"/>
                  <a:gd name="connsiteY13" fmla="*/ 150019 h 542925"/>
                  <a:gd name="connsiteX14" fmla="*/ 475774 w 723900"/>
                  <a:gd name="connsiteY14" fmla="*/ 62389 h 542925"/>
                  <a:gd name="connsiteX15" fmla="*/ 365284 w 723900"/>
                  <a:gd name="connsiteY15" fmla="*/ 26194 h 542925"/>
                  <a:gd name="connsiteX16" fmla="*/ 449104 w 723900"/>
                  <a:gd name="connsiteY16" fmla="*/ 60484 h 542925"/>
                  <a:gd name="connsiteX17" fmla="*/ 365284 w 723900"/>
                  <a:gd name="connsiteY17" fmla="*/ 57626 h 542925"/>
                  <a:gd name="connsiteX18" fmla="*/ 281464 w 723900"/>
                  <a:gd name="connsiteY18" fmla="*/ 60484 h 542925"/>
                  <a:gd name="connsiteX19" fmla="*/ 365284 w 723900"/>
                  <a:gd name="connsiteY19" fmla="*/ 26194 h 542925"/>
                  <a:gd name="connsiteX20" fmla="*/ 365284 w 723900"/>
                  <a:gd name="connsiteY20" fmla="*/ 524351 h 542925"/>
                  <a:gd name="connsiteX21" fmla="*/ 120491 w 723900"/>
                  <a:gd name="connsiteY21" fmla="*/ 500539 h 542925"/>
                  <a:gd name="connsiteX22" fmla="*/ 165259 w 723900"/>
                  <a:gd name="connsiteY22" fmla="*/ 487204 h 542925"/>
                  <a:gd name="connsiteX23" fmla="*/ 304324 w 723900"/>
                  <a:gd name="connsiteY23" fmla="*/ 388144 h 542925"/>
                  <a:gd name="connsiteX24" fmla="*/ 365284 w 723900"/>
                  <a:gd name="connsiteY24" fmla="*/ 408146 h 542925"/>
                  <a:gd name="connsiteX25" fmla="*/ 426244 w 723900"/>
                  <a:gd name="connsiteY25" fmla="*/ 388144 h 542925"/>
                  <a:gd name="connsiteX26" fmla="*/ 565309 w 723900"/>
                  <a:gd name="connsiteY26" fmla="*/ 487204 h 542925"/>
                  <a:gd name="connsiteX27" fmla="*/ 611029 w 723900"/>
                  <a:gd name="connsiteY27" fmla="*/ 500539 h 542925"/>
                  <a:gd name="connsiteX28" fmla="*/ 365284 w 723900"/>
                  <a:gd name="connsiteY28" fmla="*/ 524351 h 542925"/>
                  <a:gd name="connsiteX29" fmla="*/ 269081 w 723900"/>
                  <a:gd name="connsiteY29" fmla="*/ 206216 h 542925"/>
                  <a:gd name="connsiteX30" fmla="*/ 264319 w 723900"/>
                  <a:gd name="connsiteY30" fmla="*/ 205264 h 542925"/>
                  <a:gd name="connsiteX31" fmla="*/ 217646 w 723900"/>
                  <a:gd name="connsiteY31" fmla="*/ 233839 h 542925"/>
                  <a:gd name="connsiteX32" fmla="*/ 217646 w 723900"/>
                  <a:gd name="connsiteY32" fmla="*/ 223361 h 542925"/>
                  <a:gd name="connsiteX33" fmla="*/ 268129 w 723900"/>
                  <a:gd name="connsiteY33" fmla="*/ 191929 h 542925"/>
                  <a:gd name="connsiteX34" fmla="*/ 269081 w 723900"/>
                  <a:gd name="connsiteY34" fmla="*/ 187166 h 542925"/>
                  <a:gd name="connsiteX35" fmla="*/ 264319 w 723900"/>
                  <a:gd name="connsiteY35" fmla="*/ 186214 h 542925"/>
                  <a:gd name="connsiteX36" fmla="*/ 217646 w 723900"/>
                  <a:gd name="connsiteY36" fmla="*/ 214789 h 542925"/>
                  <a:gd name="connsiteX37" fmla="*/ 217646 w 723900"/>
                  <a:gd name="connsiteY37" fmla="*/ 158591 h 542925"/>
                  <a:gd name="connsiteX38" fmla="*/ 229076 w 723900"/>
                  <a:gd name="connsiteY38" fmla="*/ 147161 h 542925"/>
                  <a:gd name="connsiteX39" fmla="*/ 234791 w 723900"/>
                  <a:gd name="connsiteY39" fmla="*/ 147161 h 542925"/>
                  <a:gd name="connsiteX40" fmla="*/ 493871 w 723900"/>
                  <a:gd name="connsiteY40" fmla="*/ 147161 h 542925"/>
                  <a:gd name="connsiteX41" fmla="*/ 499586 w 723900"/>
                  <a:gd name="connsiteY41" fmla="*/ 147161 h 542925"/>
                  <a:gd name="connsiteX42" fmla="*/ 511016 w 723900"/>
                  <a:gd name="connsiteY42" fmla="*/ 158591 h 542925"/>
                  <a:gd name="connsiteX43" fmla="*/ 511016 w 723900"/>
                  <a:gd name="connsiteY43" fmla="*/ 255746 h 542925"/>
                  <a:gd name="connsiteX44" fmla="*/ 499586 w 723900"/>
                  <a:gd name="connsiteY44" fmla="*/ 267176 h 542925"/>
                  <a:gd name="connsiteX45" fmla="*/ 489109 w 723900"/>
                  <a:gd name="connsiteY45" fmla="*/ 267176 h 542925"/>
                  <a:gd name="connsiteX46" fmla="*/ 414814 w 723900"/>
                  <a:gd name="connsiteY46" fmla="*/ 267176 h 542925"/>
                  <a:gd name="connsiteX47" fmla="*/ 394811 w 723900"/>
                  <a:gd name="connsiteY47" fmla="*/ 233839 h 542925"/>
                  <a:gd name="connsiteX48" fmla="*/ 365284 w 723900"/>
                  <a:gd name="connsiteY48" fmla="*/ 216694 h 542925"/>
                  <a:gd name="connsiteX49" fmla="*/ 335756 w 723900"/>
                  <a:gd name="connsiteY49" fmla="*/ 233839 h 542925"/>
                  <a:gd name="connsiteX50" fmla="*/ 315754 w 723900"/>
                  <a:gd name="connsiteY50" fmla="*/ 268129 h 542925"/>
                  <a:gd name="connsiteX51" fmla="*/ 241459 w 723900"/>
                  <a:gd name="connsiteY51" fmla="*/ 268129 h 542925"/>
                  <a:gd name="connsiteX52" fmla="*/ 229076 w 723900"/>
                  <a:gd name="connsiteY52" fmla="*/ 268129 h 542925"/>
                  <a:gd name="connsiteX53" fmla="*/ 217646 w 723900"/>
                  <a:gd name="connsiteY53" fmla="*/ 256699 h 542925"/>
                  <a:gd name="connsiteX54" fmla="*/ 217646 w 723900"/>
                  <a:gd name="connsiteY54" fmla="*/ 243364 h 542925"/>
                  <a:gd name="connsiteX55" fmla="*/ 268129 w 723900"/>
                  <a:gd name="connsiteY55" fmla="*/ 211931 h 542925"/>
                  <a:gd name="connsiteX56" fmla="*/ 269081 w 723900"/>
                  <a:gd name="connsiteY56" fmla="*/ 206216 h 542925"/>
                  <a:gd name="connsiteX57" fmla="*/ 321469 w 723900"/>
                  <a:gd name="connsiteY57" fmla="*/ 287179 h 542925"/>
                  <a:gd name="connsiteX58" fmla="*/ 330041 w 723900"/>
                  <a:gd name="connsiteY58" fmla="*/ 281464 h 542925"/>
                  <a:gd name="connsiteX59" fmla="*/ 330041 w 723900"/>
                  <a:gd name="connsiteY59" fmla="*/ 280511 h 542925"/>
                  <a:gd name="connsiteX60" fmla="*/ 350996 w 723900"/>
                  <a:gd name="connsiteY60" fmla="*/ 243364 h 542925"/>
                  <a:gd name="connsiteX61" fmla="*/ 364331 w 723900"/>
                  <a:gd name="connsiteY61" fmla="*/ 235744 h 542925"/>
                  <a:gd name="connsiteX62" fmla="*/ 377666 w 723900"/>
                  <a:gd name="connsiteY62" fmla="*/ 243364 h 542925"/>
                  <a:gd name="connsiteX63" fmla="*/ 398621 w 723900"/>
                  <a:gd name="connsiteY63" fmla="*/ 279559 h 542925"/>
                  <a:gd name="connsiteX64" fmla="*/ 399574 w 723900"/>
                  <a:gd name="connsiteY64" fmla="*/ 281464 h 542925"/>
                  <a:gd name="connsiteX65" fmla="*/ 408146 w 723900"/>
                  <a:gd name="connsiteY65" fmla="*/ 287179 h 542925"/>
                  <a:gd name="connsiteX66" fmla="*/ 475774 w 723900"/>
                  <a:gd name="connsiteY66" fmla="*/ 287179 h 542925"/>
                  <a:gd name="connsiteX67" fmla="*/ 365284 w 723900"/>
                  <a:gd name="connsiteY67" fmla="*/ 389096 h 542925"/>
                  <a:gd name="connsiteX68" fmla="*/ 254794 w 723900"/>
                  <a:gd name="connsiteY68" fmla="*/ 286226 h 542925"/>
                  <a:gd name="connsiteX69" fmla="*/ 321469 w 723900"/>
                  <a:gd name="connsiteY69" fmla="*/ 286226 h 542925"/>
                  <a:gd name="connsiteX70" fmla="*/ 705326 w 723900"/>
                  <a:gd name="connsiteY70" fmla="*/ 162401 h 542925"/>
                  <a:gd name="connsiteX71" fmla="*/ 705326 w 723900"/>
                  <a:gd name="connsiteY71" fmla="*/ 451009 h 542925"/>
                  <a:gd name="connsiteX72" fmla="*/ 636746 w 723900"/>
                  <a:gd name="connsiteY72" fmla="*/ 492919 h 542925"/>
                  <a:gd name="connsiteX73" fmla="*/ 568166 w 723900"/>
                  <a:gd name="connsiteY73" fmla="*/ 468154 h 542925"/>
                  <a:gd name="connsiteX74" fmla="*/ 444341 w 723900"/>
                  <a:gd name="connsiteY74" fmla="*/ 373856 h 542925"/>
                  <a:gd name="connsiteX75" fmla="*/ 496729 w 723900"/>
                  <a:gd name="connsiteY75" fmla="*/ 287179 h 542925"/>
                  <a:gd name="connsiteX76" fmla="*/ 501491 w 723900"/>
                  <a:gd name="connsiteY76" fmla="*/ 287179 h 542925"/>
                  <a:gd name="connsiteX77" fmla="*/ 531971 w 723900"/>
                  <a:gd name="connsiteY77" fmla="*/ 256699 h 542925"/>
                  <a:gd name="connsiteX78" fmla="*/ 531971 w 723900"/>
                  <a:gd name="connsiteY78" fmla="*/ 243364 h 542925"/>
                  <a:gd name="connsiteX79" fmla="*/ 537686 w 723900"/>
                  <a:gd name="connsiteY79" fmla="*/ 243364 h 542925"/>
                  <a:gd name="connsiteX80" fmla="*/ 547211 w 723900"/>
                  <a:gd name="connsiteY80" fmla="*/ 233839 h 542925"/>
                  <a:gd name="connsiteX81" fmla="*/ 547211 w 723900"/>
                  <a:gd name="connsiteY81" fmla="*/ 191929 h 542925"/>
                  <a:gd name="connsiteX82" fmla="*/ 537686 w 723900"/>
                  <a:gd name="connsiteY82" fmla="*/ 182404 h 542925"/>
                  <a:gd name="connsiteX83" fmla="*/ 531971 w 723900"/>
                  <a:gd name="connsiteY83" fmla="*/ 182404 h 542925"/>
                  <a:gd name="connsiteX84" fmla="*/ 531971 w 723900"/>
                  <a:gd name="connsiteY84" fmla="*/ 159544 h 542925"/>
                  <a:gd name="connsiteX85" fmla="*/ 503396 w 723900"/>
                  <a:gd name="connsiteY85" fmla="*/ 129064 h 542925"/>
                  <a:gd name="connsiteX86" fmla="*/ 494824 w 723900"/>
                  <a:gd name="connsiteY86" fmla="*/ 94774 h 542925"/>
                  <a:gd name="connsiteX87" fmla="*/ 472916 w 723900"/>
                  <a:gd name="connsiteY87" fmla="*/ 92869 h 542925"/>
                  <a:gd name="connsiteX88" fmla="*/ 484346 w 723900"/>
                  <a:gd name="connsiteY88" fmla="*/ 128111 h 542925"/>
                  <a:gd name="connsiteX89" fmla="*/ 246221 w 723900"/>
                  <a:gd name="connsiteY89" fmla="*/ 128111 h 542925"/>
                  <a:gd name="connsiteX90" fmla="*/ 257651 w 723900"/>
                  <a:gd name="connsiteY90" fmla="*/ 92869 h 542925"/>
                  <a:gd name="connsiteX91" fmla="*/ 235744 w 723900"/>
                  <a:gd name="connsiteY91" fmla="*/ 94774 h 542925"/>
                  <a:gd name="connsiteX92" fmla="*/ 227171 w 723900"/>
                  <a:gd name="connsiteY92" fmla="*/ 129064 h 542925"/>
                  <a:gd name="connsiteX93" fmla="*/ 198596 w 723900"/>
                  <a:gd name="connsiteY93" fmla="*/ 159544 h 542925"/>
                  <a:gd name="connsiteX94" fmla="*/ 198596 w 723900"/>
                  <a:gd name="connsiteY94" fmla="*/ 182404 h 542925"/>
                  <a:gd name="connsiteX95" fmla="*/ 192881 w 723900"/>
                  <a:gd name="connsiteY95" fmla="*/ 182404 h 542925"/>
                  <a:gd name="connsiteX96" fmla="*/ 183356 w 723900"/>
                  <a:gd name="connsiteY96" fmla="*/ 191929 h 542925"/>
                  <a:gd name="connsiteX97" fmla="*/ 183356 w 723900"/>
                  <a:gd name="connsiteY97" fmla="*/ 233839 h 542925"/>
                  <a:gd name="connsiteX98" fmla="*/ 192881 w 723900"/>
                  <a:gd name="connsiteY98" fmla="*/ 243364 h 542925"/>
                  <a:gd name="connsiteX99" fmla="*/ 198596 w 723900"/>
                  <a:gd name="connsiteY99" fmla="*/ 243364 h 542925"/>
                  <a:gd name="connsiteX100" fmla="*/ 198596 w 723900"/>
                  <a:gd name="connsiteY100" fmla="*/ 256699 h 542925"/>
                  <a:gd name="connsiteX101" fmla="*/ 229076 w 723900"/>
                  <a:gd name="connsiteY101" fmla="*/ 287179 h 542925"/>
                  <a:gd name="connsiteX102" fmla="*/ 233839 w 723900"/>
                  <a:gd name="connsiteY102" fmla="*/ 287179 h 542925"/>
                  <a:gd name="connsiteX103" fmla="*/ 286226 w 723900"/>
                  <a:gd name="connsiteY103" fmla="*/ 373856 h 542925"/>
                  <a:gd name="connsiteX104" fmla="*/ 162401 w 723900"/>
                  <a:gd name="connsiteY104" fmla="*/ 468154 h 542925"/>
                  <a:gd name="connsiteX105" fmla="*/ 93821 w 723900"/>
                  <a:gd name="connsiteY105" fmla="*/ 492919 h 542925"/>
                  <a:gd name="connsiteX106" fmla="*/ 25241 w 723900"/>
                  <a:gd name="connsiteY106" fmla="*/ 451009 h 542925"/>
                  <a:gd name="connsiteX107" fmla="*/ 25241 w 723900"/>
                  <a:gd name="connsiteY107" fmla="*/ 162401 h 542925"/>
                  <a:gd name="connsiteX108" fmla="*/ 25241 w 723900"/>
                  <a:gd name="connsiteY108" fmla="*/ 150019 h 542925"/>
                  <a:gd name="connsiteX109" fmla="*/ 241459 w 723900"/>
                  <a:gd name="connsiteY109" fmla="*/ 82391 h 542925"/>
                  <a:gd name="connsiteX110" fmla="*/ 264319 w 723900"/>
                  <a:gd name="connsiteY110" fmla="*/ 80486 h 542925"/>
                  <a:gd name="connsiteX111" fmla="*/ 365284 w 723900"/>
                  <a:gd name="connsiteY111" fmla="*/ 76676 h 542925"/>
                  <a:gd name="connsiteX112" fmla="*/ 465296 w 723900"/>
                  <a:gd name="connsiteY112" fmla="*/ 80486 h 542925"/>
                  <a:gd name="connsiteX113" fmla="*/ 488156 w 723900"/>
                  <a:gd name="connsiteY113" fmla="*/ 82391 h 542925"/>
                  <a:gd name="connsiteX114" fmla="*/ 704374 w 723900"/>
                  <a:gd name="connsiteY114" fmla="*/ 150971 h 542925"/>
                  <a:gd name="connsiteX115" fmla="*/ 704374 w 723900"/>
                  <a:gd name="connsiteY115" fmla="*/ 16240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723900" h="542925">
                    <a:moveTo>
                      <a:pt x="475774" y="62389"/>
                    </a:moveTo>
                    <a:cubicBezTo>
                      <a:pt x="450056" y="29051"/>
                      <a:pt x="410051" y="7144"/>
                      <a:pt x="365284" y="7144"/>
                    </a:cubicBezTo>
                    <a:cubicBezTo>
                      <a:pt x="320516" y="7144"/>
                      <a:pt x="279559" y="29051"/>
                      <a:pt x="254794" y="62389"/>
                    </a:cubicBezTo>
                    <a:cubicBezTo>
                      <a:pt x="121444" y="72866"/>
                      <a:pt x="7144" y="103346"/>
                      <a:pt x="7144" y="150019"/>
                    </a:cubicBezTo>
                    <a:lnTo>
                      <a:pt x="7144" y="162401"/>
                    </a:lnTo>
                    <a:lnTo>
                      <a:pt x="7144" y="451009"/>
                    </a:lnTo>
                    <a:cubicBezTo>
                      <a:pt x="7144" y="473869"/>
                      <a:pt x="33814" y="491966"/>
                      <a:pt x="75724" y="507206"/>
                    </a:cubicBezTo>
                    <a:cubicBezTo>
                      <a:pt x="82391" y="509111"/>
                      <a:pt x="90011" y="511969"/>
                      <a:pt x="97631" y="513874"/>
                    </a:cubicBezTo>
                    <a:cubicBezTo>
                      <a:pt x="167164" y="533876"/>
                      <a:pt x="268129" y="543401"/>
                      <a:pt x="366236" y="543401"/>
                    </a:cubicBezTo>
                    <a:cubicBezTo>
                      <a:pt x="463391" y="543401"/>
                      <a:pt x="564356" y="532924"/>
                      <a:pt x="633889" y="513874"/>
                    </a:cubicBezTo>
                    <a:cubicBezTo>
                      <a:pt x="641509" y="511969"/>
                      <a:pt x="649129" y="509111"/>
                      <a:pt x="655796" y="507206"/>
                    </a:cubicBezTo>
                    <a:cubicBezTo>
                      <a:pt x="698659" y="492919"/>
                      <a:pt x="724376" y="473869"/>
                      <a:pt x="724376" y="451009"/>
                    </a:cubicBezTo>
                    <a:lnTo>
                      <a:pt x="724376" y="162401"/>
                    </a:lnTo>
                    <a:lnTo>
                      <a:pt x="724376" y="150019"/>
                    </a:lnTo>
                    <a:cubicBezTo>
                      <a:pt x="724376" y="102394"/>
                      <a:pt x="609124" y="72866"/>
                      <a:pt x="475774" y="62389"/>
                    </a:cubicBezTo>
                    <a:close/>
                    <a:moveTo>
                      <a:pt x="365284" y="26194"/>
                    </a:moveTo>
                    <a:cubicBezTo>
                      <a:pt x="397669" y="26194"/>
                      <a:pt x="427196" y="39529"/>
                      <a:pt x="449104" y="60484"/>
                    </a:cubicBezTo>
                    <a:cubicBezTo>
                      <a:pt x="421481" y="58579"/>
                      <a:pt x="392906" y="57626"/>
                      <a:pt x="365284" y="57626"/>
                    </a:cubicBezTo>
                    <a:cubicBezTo>
                      <a:pt x="337661" y="57626"/>
                      <a:pt x="309086" y="58579"/>
                      <a:pt x="281464" y="60484"/>
                    </a:cubicBezTo>
                    <a:cubicBezTo>
                      <a:pt x="303371" y="38576"/>
                      <a:pt x="332899" y="26194"/>
                      <a:pt x="365284" y="26194"/>
                    </a:cubicBezTo>
                    <a:close/>
                    <a:moveTo>
                      <a:pt x="365284" y="524351"/>
                    </a:moveTo>
                    <a:cubicBezTo>
                      <a:pt x="262414" y="524351"/>
                      <a:pt x="178594" y="513874"/>
                      <a:pt x="120491" y="500539"/>
                    </a:cubicBezTo>
                    <a:cubicBezTo>
                      <a:pt x="133826" y="494824"/>
                      <a:pt x="148114" y="490061"/>
                      <a:pt x="165259" y="487204"/>
                    </a:cubicBezTo>
                    <a:cubicBezTo>
                      <a:pt x="274796" y="470059"/>
                      <a:pt x="299561" y="416719"/>
                      <a:pt x="304324" y="388144"/>
                    </a:cubicBezTo>
                    <a:cubicBezTo>
                      <a:pt x="322421" y="400526"/>
                      <a:pt x="342424" y="408146"/>
                      <a:pt x="365284" y="408146"/>
                    </a:cubicBezTo>
                    <a:cubicBezTo>
                      <a:pt x="387191" y="408146"/>
                      <a:pt x="408146" y="400526"/>
                      <a:pt x="426244" y="388144"/>
                    </a:cubicBezTo>
                    <a:cubicBezTo>
                      <a:pt x="431006" y="416719"/>
                      <a:pt x="455771" y="469106"/>
                      <a:pt x="565309" y="487204"/>
                    </a:cubicBezTo>
                    <a:cubicBezTo>
                      <a:pt x="582454" y="490061"/>
                      <a:pt x="597694" y="494824"/>
                      <a:pt x="611029" y="500539"/>
                    </a:cubicBezTo>
                    <a:cubicBezTo>
                      <a:pt x="551021" y="513874"/>
                      <a:pt x="468154" y="524351"/>
                      <a:pt x="365284" y="524351"/>
                    </a:cubicBezTo>
                    <a:close/>
                    <a:moveTo>
                      <a:pt x="269081" y="206216"/>
                    </a:moveTo>
                    <a:cubicBezTo>
                      <a:pt x="268129" y="204311"/>
                      <a:pt x="266224" y="204311"/>
                      <a:pt x="264319" y="205264"/>
                    </a:cubicBezTo>
                    <a:lnTo>
                      <a:pt x="217646" y="233839"/>
                    </a:lnTo>
                    <a:lnTo>
                      <a:pt x="217646" y="223361"/>
                    </a:lnTo>
                    <a:lnTo>
                      <a:pt x="268129" y="191929"/>
                    </a:lnTo>
                    <a:cubicBezTo>
                      <a:pt x="270034" y="190976"/>
                      <a:pt x="270034" y="189071"/>
                      <a:pt x="269081" y="187166"/>
                    </a:cubicBezTo>
                    <a:cubicBezTo>
                      <a:pt x="268129" y="185261"/>
                      <a:pt x="266224" y="185261"/>
                      <a:pt x="264319" y="186214"/>
                    </a:cubicBezTo>
                    <a:lnTo>
                      <a:pt x="217646" y="214789"/>
                    </a:lnTo>
                    <a:lnTo>
                      <a:pt x="217646" y="158591"/>
                    </a:lnTo>
                    <a:cubicBezTo>
                      <a:pt x="217646" y="151924"/>
                      <a:pt x="223361" y="147161"/>
                      <a:pt x="229076" y="147161"/>
                    </a:cubicBezTo>
                    <a:lnTo>
                      <a:pt x="234791" y="147161"/>
                    </a:lnTo>
                    <a:lnTo>
                      <a:pt x="493871" y="147161"/>
                    </a:lnTo>
                    <a:lnTo>
                      <a:pt x="499586" y="147161"/>
                    </a:lnTo>
                    <a:cubicBezTo>
                      <a:pt x="506254" y="147161"/>
                      <a:pt x="511016" y="152876"/>
                      <a:pt x="511016" y="158591"/>
                    </a:cubicBezTo>
                    <a:lnTo>
                      <a:pt x="511016" y="255746"/>
                    </a:lnTo>
                    <a:cubicBezTo>
                      <a:pt x="511016" y="262414"/>
                      <a:pt x="506254" y="267176"/>
                      <a:pt x="499586" y="267176"/>
                    </a:cubicBezTo>
                    <a:lnTo>
                      <a:pt x="489109" y="267176"/>
                    </a:lnTo>
                    <a:lnTo>
                      <a:pt x="414814" y="267176"/>
                    </a:lnTo>
                    <a:lnTo>
                      <a:pt x="394811" y="233839"/>
                    </a:lnTo>
                    <a:cubicBezTo>
                      <a:pt x="388144" y="223361"/>
                      <a:pt x="377666" y="216694"/>
                      <a:pt x="365284" y="216694"/>
                    </a:cubicBezTo>
                    <a:cubicBezTo>
                      <a:pt x="352901" y="216694"/>
                      <a:pt x="341471" y="223361"/>
                      <a:pt x="335756" y="233839"/>
                    </a:cubicBezTo>
                    <a:lnTo>
                      <a:pt x="315754" y="268129"/>
                    </a:lnTo>
                    <a:lnTo>
                      <a:pt x="241459" y="268129"/>
                    </a:lnTo>
                    <a:lnTo>
                      <a:pt x="229076" y="268129"/>
                    </a:lnTo>
                    <a:cubicBezTo>
                      <a:pt x="222409" y="268129"/>
                      <a:pt x="217646" y="262414"/>
                      <a:pt x="217646" y="256699"/>
                    </a:cubicBezTo>
                    <a:lnTo>
                      <a:pt x="217646" y="243364"/>
                    </a:lnTo>
                    <a:lnTo>
                      <a:pt x="268129" y="211931"/>
                    </a:lnTo>
                    <a:cubicBezTo>
                      <a:pt x="270034" y="210026"/>
                      <a:pt x="270986" y="208121"/>
                      <a:pt x="269081" y="206216"/>
                    </a:cubicBezTo>
                    <a:close/>
                    <a:moveTo>
                      <a:pt x="321469" y="287179"/>
                    </a:moveTo>
                    <a:cubicBezTo>
                      <a:pt x="325279" y="287179"/>
                      <a:pt x="328136" y="285274"/>
                      <a:pt x="330041" y="281464"/>
                    </a:cubicBezTo>
                    <a:cubicBezTo>
                      <a:pt x="330041" y="281464"/>
                      <a:pt x="330041" y="280511"/>
                      <a:pt x="330041" y="280511"/>
                    </a:cubicBezTo>
                    <a:lnTo>
                      <a:pt x="350996" y="243364"/>
                    </a:lnTo>
                    <a:cubicBezTo>
                      <a:pt x="353854" y="238601"/>
                      <a:pt x="358616" y="235744"/>
                      <a:pt x="364331" y="235744"/>
                    </a:cubicBezTo>
                    <a:cubicBezTo>
                      <a:pt x="370046" y="235744"/>
                      <a:pt x="374809" y="238601"/>
                      <a:pt x="377666" y="243364"/>
                    </a:cubicBezTo>
                    <a:lnTo>
                      <a:pt x="398621" y="279559"/>
                    </a:lnTo>
                    <a:cubicBezTo>
                      <a:pt x="398621" y="279559"/>
                      <a:pt x="399574" y="281464"/>
                      <a:pt x="399574" y="281464"/>
                    </a:cubicBezTo>
                    <a:cubicBezTo>
                      <a:pt x="401479" y="285274"/>
                      <a:pt x="404336" y="287179"/>
                      <a:pt x="408146" y="287179"/>
                    </a:cubicBezTo>
                    <a:lnTo>
                      <a:pt x="475774" y="287179"/>
                    </a:lnTo>
                    <a:cubicBezTo>
                      <a:pt x="457676" y="338614"/>
                      <a:pt x="414814" y="389096"/>
                      <a:pt x="365284" y="389096"/>
                    </a:cubicBezTo>
                    <a:cubicBezTo>
                      <a:pt x="315754" y="389096"/>
                      <a:pt x="272891" y="338614"/>
                      <a:pt x="254794" y="286226"/>
                    </a:cubicBezTo>
                    <a:lnTo>
                      <a:pt x="321469" y="286226"/>
                    </a:lnTo>
                    <a:close/>
                    <a:moveTo>
                      <a:pt x="705326" y="162401"/>
                    </a:moveTo>
                    <a:lnTo>
                      <a:pt x="705326" y="451009"/>
                    </a:lnTo>
                    <a:cubicBezTo>
                      <a:pt x="705326" y="464344"/>
                      <a:pt x="681514" y="479584"/>
                      <a:pt x="636746" y="492919"/>
                    </a:cubicBezTo>
                    <a:cubicBezTo>
                      <a:pt x="618649" y="481489"/>
                      <a:pt x="595789" y="471964"/>
                      <a:pt x="568166" y="468154"/>
                    </a:cubicBezTo>
                    <a:cubicBezTo>
                      <a:pt x="446246" y="449104"/>
                      <a:pt x="443389" y="385286"/>
                      <a:pt x="444341" y="373856"/>
                    </a:cubicBezTo>
                    <a:cubicBezTo>
                      <a:pt x="468154" y="350996"/>
                      <a:pt x="486251" y="319564"/>
                      <a:pt x="496729" y="287179"/>
                    </a:cubicBezTo>
                    <a:lnTo>
                      <a:pt x="501491" y="287179"/>
                    </a:lnTo>
                    <a:cubicBezTo>
                      <a:pt x="518636" y="287179"/>
                      <a:pt x="531971" y="273844"/>
                      <a:pt x="531971" y="256699"/>
                    </a:cubicBezTo>
                    <a:lnTo>
                      <a:pt x="531971" y="243364"/>
                    </a:lnTo>
                    <a:lnTo>
                      <a:pt x="537686" y="243364"/>
                    </a:lnTo>
                    <a:cubicBezTo>
                      <a:pt x="543401" y="243364"/>
                      <a:pt x="547211" y="239554"/>
                      <a:pt x="547211" y="233839"/>
                    </a:cubicBezTo>
                    <a:lnTo>
                      <a:pt x="547211" y="191929"/>
                    </a:lnTo>
                    <a:cubicBezTo>
                      <a:pt x="547211" y="186214"/>
                      <a:pt x="543401" y="182404"/>
                      <a:pt x="537686" y="182404"/>
                    </a:cubicBezTo>
                    <a:lnTo>
                      <a:pt x="531971" y="182404"/>
                    </a:lnTo>
                    <a:lnTo>
                      <a:pt x="531971" y="159544"/>
                    </a:lnTo>
                    <a:cubicBezTo>
                      <a:pt x="531971" y="143351"/>
                      <a:pt x="519589" y="130016"/>
                      <a:pt x="503396" y="129064"/>
                    </a:cubicBezTo>
                    <a:cubicBezTo>
                      <a:pt x="501491" y="117634"/>
                      <a:pt x="498634" y="106204"/>
                      <a:pt x="494824" y="94774"/>
                    </a:cubicBezTo>
                    <a:cubicBezTo>
                      <a:pt x="488156" y="93821"/>
                      <a:pt x="480536" y="93821"/>
                      <a:pt x="472916" y="92869"/>
                    </a:cubicBezTo>
                    <a:cubicBezTo>
                      <a:pt x="478631" y="104299"/>
                      <a:pt x="482441" y="115729"/>
                      <a:pt x="484346" y="128111"/>
                    </a:cubicBezTo>
                    <a:lnTo>
                      <a:pt x="246221" y="128111"/>
                    </a:lnTo>
                    <a:cubicBezTo>
                      <a:pt x="248126" y="115729"/>
                      <a:pt x="251936" y="103346"/>
                      <a:pt x="257651" y="92869"/>
                    </a:cubicBezTo>
                    <a:cubicBezTo>
                      <a:pt x="250031" y="93821"/>
                      <a:pt x="243364" y="93821"/>
                      <a:pt x="235744" y="94774"/>
                    </a:cubicBezTo>
                    <a:cubicBezTo>
                      <a:pt x="230981" y="105251"/>
                      <a:pt x="228124" y="116681"/>
                      <a:pt x="227171" y="129064"/>
                    </a:cubicBezTo>
                    <a:cubicBezTo>
                      <a:pt x="210979" y="130016"/>
                      <a:pt x="198596" y="143351"/>
                      <a:pt x="198596" y="159544"/>
                    </a:cubicBezTo>
                    <a:lnTo>
                      <a:pt x="198596" y="182404"/>
                    </a:lnTo>
                    <a:lnTo>
                      <a:pt x="192881" y="182404"/>
                    </a:lnTo>
                    <a:cubicBezTo>
                      <a:pt x="187166" y="182404"/>
                      <a:pt x="183356" y="186214"/>
                      <a:pt x="183356" y="191929"/>
                    </a:cubicBezTo>
                    <a:lnTo>
                      <a:pt x="183356" y="233839"/>
                    </a:lnTo>
                    <a:cubicBezTo>
                      <a:pt x="183356" y="239554"/>
                      <a:pt x="187166" y="243364"/>
                      <a:pt x="192881" y="243364"/>
                    </a:cubicBezTo>
                    <a:lnTo>
                      <a:pt x="198596" y="243364"/>
                    </a:lnTo>
                    <a:lnTo>
                      <a:pt x="198596" y="256699"/>
                    </a:lnTo>
                    <a:cubicBezTo>
                      <a:pt x="198596" y="273844"/>
                      <a:pt x="211931" y="287179"/>
                      <a:pt x="229076" y="287179"/>
                    </a:cubicBezTo>
                    <a:lnTo>
                      <a:pt x="233839" y="287179"/>
                    </a:lnTo>
                    <a:cubicBezTo>
                      <a:pt x="244316" y="319564"/>
                      <a:pt x="262414" y="350996"/>
                      <a:pt x="286226" y="373856"/>
                    </a:cubicBezTo>
                    <a:cubicBezTo>
                      <a:pt x="286226" y="384334"/>
                      <a:pt x="283369" y="449104"/>
                      <a:pt x="162401" y="468154"/>
                    </a:cubicBezTo>
                    <a:cubicBezTo>
                      <a:pt x="134779" y="472916"/>
                      <a:pt x="111919" y="481489"/>
                      <a:pt x="93821" y="492919"/>
                    </a:cubicBezTo>
                    <a:cubicBezTo>
                      <a:pt x="50006" y="479584"/>
                      <a:pt x="25241" y="464344"/>
                      <a:pt x="25241" y="451009"/>
                    </a:cubicBezTo>
                    <a:lnTo>
                      <a:pt x="25241" y="162401"/>
                    </a:lnTo>
                    <a:lnTo>
                      <a:pt x="25241" y="150019"/>
                    </a:lnTo>
                    <a:cubicBezTo>
                      <a:pt x="25241" y="126206"/>
                      <a:pt x="105251" y="94774"/>
                      <a:pt x="241459" y="82391"/>
                    </a:cubicBezTo>
                    <a:cubicBezTo>
                      <a:pt x="249079" y="81439"/>
                      <a:pt x="256699" y="81439"/>
                      <a:pt x="264319" y="80486"/>
                    </a:cubicBezTo>
                    <a:cubicBezTo>
                      <a:pt x="295751" y="78581"/>
                      <a:pt x="329089" y="76676"/>
                      <a:pt x="365284" y="76676"/>
                    </a:cubicBezTo>
                    <a:cubicBezTo>
                      <a:pt x="401479" y="76676"/>
                      <a:pt x="434816" y="77629"/>
                      <a:pt x="465296" y="80486"/>
                    </a:cubicBezTo>
                    <a:cubicBezTo>
                      <a:pt x="472916" y="81439"/>
                      <a:pt x="480536" y="81439"/>
                      <a:pt x="488156" y="82391"/>
                    </a:cubicBezTo>
                    <a:cubicBezTo>
                      <a:pt x="624364" y="94774"/>
                      <a:pt x="704374" y="126206"/>
                      <a:pt x="704374" y="150971"/>
                    </a:cubicBezTo>
                    <a:lnTo>
                      <a:pt x="704374" y="1624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56C3CEB-7E5F-4154-A6E7-A32EDA8EF04B}"/>
                </a:ext>
              </a:extLst>
            </p:cNvPr>
            <p:cNvSpPr txBox="1"/>
            <p:nvPr/>
          </p:nvSpPr>
          <p:spPr>
            <a:xfrm>
              <a:off x="8537370" y="1899815"/>
              <a:ext cx="3106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amet, consectetuer adipiscing elit. Maecenas porttitor congue. 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42C3242-9078-4D60-B555-94569C9FD15D}"/>
                </a:ext>
              </a:extLst>
            </p:cNvPr>
            <p:cNvSpPr txBox="1"/>
            <p:nvPr/>
          </p:nvSpPr>
          <p:spPr>
            <a:xfrm>
              <a:off x="8572328" y="1224488"/>
              <a:ext cx="28224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>
                  <a:solidFill>
                    <a:schemeClr val="accent1"/>
                  </a:solidFill>
                  <a:latin typeface="+mj-lt"/>
                </a:rPr>
                <a:t>Shows</a:t>
              </a:r>
              <a:r>
                <a:rPr lang="en-US" sz="3600" i="1" dirty="0">
                  <a:solidFill>
                    <a:schemeClr val="bg1"/>
                  </a:solidFill>
                  <a:latin typeface="+mj-lt"/>
                </a:rPr>
                <a:t> to </a:t>
              </a:r>
              <a:r>
                <a:rPr lang="en-US" sz="3600" b="1" i="1" dirty="0">
                  <a:solidFill>
                    <a:schemeClr val="bg1"/>
                  </a:solidFill>
                  <a:latin typeface="+mj-lt"/>
                </a:rPr>
                <a:t>Sales</a:t>
              </a:r>
            </a:p>
          </p:txBody>
        </p:sp>
      </p:grpSp>
      <p:cxnSp>
        <p:nvCxnSpPr>
          <p:cNvPr id="177" name="Straight Connector 176" descr="Link Line">
            <a:extLst>
              <a:ext uri="{FF2B5EF4-FFF2-40B4-BE49-F238E27FC236}">
                <a16:creationId xmlns:a16="http://schemas.microsoft.com/office/drawing/2014/main" id="{2759E7A4-B4E3-46A5-8072-EA9AF06D8171}"/>
              </a:ext>
            </a:extLst>
          </p:cNvPr>
          <p:cNvCxnSpPr>
            <a:cxnSpLocks/>
            <a:stCxn id="145" idx="7"/>
          </p:cNvCxnSpPr>
          <p:nvPr/>
        </p:nvCxnSpPr>
        <p:spPr>
          <a:xfrm flipV="1">
            <a:off x="7875857" y="2880705"/>
            <a:ext cx="912543" cy="10319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 descr="Glow Light">
            <a:extLst>
              <a:ext uri="{FF2B5EF4-FFF2-40B4-BE49-F238E27FC236}">
                <a16:creationId xmlns:a16="http://schemas.microsoft.com/office/drawing/2014/main" id="{66F83CA9-91E1-4A38-92A0-5FAA5FBEB6D0}"/>
              </a:ext>
            </a:extLst>
          </p:cNvPr>
          <p:cNvGrpSpPr/>
          <p:nvPr/>
        </p:nvGrpSpPr>
        <p:grpSpPr>
          <a:xfrm>
            <a:off x="6182449" y="2672363"/>
            <a:ext cx="2933700" cy="2933700"/>
            <a:chOff x="5994457" y="3309752"/>
            <a:chExt cx="2933700" cy="2933700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0419FEE-55F7-4248-9A4F-2668F2D68A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4457" y="3309752"/>
              <a:ext cx="2933700" cy="29337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">
                  <a:schemeClr val="bg1">
                    <a:lumMod val="95000"/>
                  </a:schemeClr>
                </a:gs>
                <a:gs pos="10000">
                  <a:schemeClr val="bg1">
                    <a:alpha val="20000"/>
                  </a:schemeClr>
                </a:gs>
                <a:gs pos="68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C951EC0-8124-4C7F-95F6-3850ABA68862}"/>
                </a:ext>
              </a:extLst>
            </p:cNvPr>
            <p:cNvSpPr/>
            <p:nvPr/>
          </p:nvSpPr>
          <p:spPr>
            <a:xfrm>
              <a:off x="7140906" y="4456201"/>
              <a:ext cx="640802" cy="6408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6" name="Oval 165" descr="Glow Light">
            <a:extLst>
              <a:ext uri="{FF2B5EF4-FFF2-40B4-BE49-F238E27FC236}">
                <a16:creationId xmlns:a16="http://schemas.microsoft.com/office/drawing/2014/main" id="{DCA34089-64DD-45E4-BF67-15FB5478C8F2}"/>
              </a:ext>
            </a:extLst>
          </p:cNvPr>
          <p:cNvSpPr>
            <a:spLocks noChangeAspect="1"/>
          </p:cNvSpPr>
          <p:nvPr/>
        </p:nvSpPr>
        <p:spPr>
          <a:xfrm>
            <a:off x="6511222" y="5063139"/>
            <a:ext cx="1074712" cy="107471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000">
                <a:schemeClr val="bg1"/>
              </a:gs>
              <a:gs pos="6000">
                <a:schemeClr val="bg1">
                  <a:alpha val="10000"/>
                </a:schemeClr>
              </a:gs>
              <a:gs pos="57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Model walking away, back of her head">
            <a:extLst>
              <a:ext uri="{FF2B5EF4-FFF2-40B4-BE49-F238E27FC236}">
                <a16:creationId xmlns:a16="http://schemas.microsoft.com/office/drawing/2014/main" id="{4630444C-5A04-4275-AD78-0A3A85289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25" y="5652469"/>
            <a:ext cx="2127536" cy="6354180"/>
          </a:xfrm>
          <a:prstGeom prst="rect">
            <a:avLst/>
          </a:prstGeom>
        </p:spPr>
      </p:pic>
      <p:grpSp>
        <p:nvGrpSpPr>
          <p:cNvPr id="13" name="Group 12" descr="Editable Brace and Lines">
            <a:extLst>
              <a:ext uri="{FF2B5EF4-FFF2-40B4-BE49-F238E27FC236}">
                <a16:creationId xmlns:a16="http://schemas.microsoft.com/office/drawing/2014/main" id="{89CEF277-4CFE-4426-B837-BA78D55DC159}"/>
              </a:ext>
            </a:extLst>
          </p:cNvPr>
          <p:cNvGrpSpPr/>
          <p:nvPr/>
        </p:nvGrpSpPr>
        <p:grpSpPr>
          <a:xfrm>
            <a:off x="2827652" y="5652470"/>
            <a:ext cx="2819616" cy="6354180"/>
            <a:chOff x="2827652" y="5366324"/>
            <a:chExt cx="2819616" cy="635418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C9F3DD7-512F-4EA5-AF2B-CCB8CB300E50}"/>
                </a:ext>
              </a:extLst>
            </p:cNvPr>
            <p:cNvGrpSpPr/>
            <p:nvPr/>
          </p:nvGrpSpPr>
          <p:grpSpPr>
            <a:xfrm>
              <a:off x="3514998" y="5366324"/>
              <a:ext cx="2132270" cy="6354180"/>
              <a:chOff x="3514998" y="5366324"/>
              <a:chExt cx="2132270" cy="635418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925B4B5-09CA-403E-8B4B-D4BB3678EFDA}"/>
                  </a:ext>
                </a:extLst>
              </p:cNvPr>
              <p:cNvCxnSpPr/>
              <p:nvPr/>
            </p:nvCxnSpPr>
            <p:spPr>
              <a:xfrm>
                <a:off x="3514998" y="5366324"/>
                <a:ext cx="2132270" cy="0"/>
              </a:xfrm>
              <a:prstGeom prst="line">
                <a:avLst/>
              </a:prstGeom>
              <a:ln>
                <a:gradFill>
                  <a:gsLst>
                    <a:gs pos="21000">
                      <a:schemeClr val="accent1">
                        <a:lumMod val="5000"/>
                        <a:lumOff val="95000"/>
                        <a:alpha val="16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32FC056-C24C-439F-8FC4-004DF4BD92F5}"/>
                  </a:ext>
                </a:extLst>
              </p:cNvPr>
              <p:cNvCxnSpPr/>
              <p:nvPr/>
            </p:nvCxnSpPr>
            <p:spPr>
              <a:xfrm>
                <a:off x="3514998" y="11720504"/>
                <a:ext cx="2132270" cy="0"/>
              </a:xfrm>
              <a:prstGeom prst="line">
                <a:avLst/>
              </a:prstGeom>
              <a:ln>
                <a:gradFill>
                  <a:gsLst>
                    <a:gs pos="21000">
                      <a:schemeClr val="accent1">
                        <a:lumMod val="5000"/>
                        <a:lumOff val="95000"/>
                        <a:alpha val="16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700B08CB-E4ED-4CD4-B586-5D651C50A9C6}"/>
                </a:ext>
              </a:extLst>
            </p:cNvPr>
            <p:cNvSpPr/>
            <p:nvPr/>
          </p:nvSpPr>
          <p:spPr>
            <a:xfrm flipH="1">
              <a:off x="2827652" y="5366324"/>
              <a:ext cx="687346" cy="6354180"/>
            </a:xfrm>
            <a:prstGeom prst="rightBrace">
              <a:avLst>
                <a:gd name="adj1" fmla="val 46992"/>
                <a:gd name="adj2" fmla="val 40092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  <a:prstDash val="solid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0AFCAD3-6E39-4BBF-96F9-3A9C1B37C868}"/>
              </a:ext>
            </a:extLst>
          </p:cNvPr>
          <p:cNvSpPr txBox="1">
            <a:spLocks noChangeAspect="1"/>
          </p:cNvSpPr>
          <p:nvPr/>
        </p:nvSpPr>
        <p:spPr>
          <a:xfrm>
            <a:off x="2261293" y="7536474"/>
            <a:ext cx="457200" cy="456841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latin typeface="+mj-lt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38082-2C44-4016-85DA-E23C2CA237EF}"/>
              </a:ext>
            </a:extLst>
          </p:cNvPr>
          <p:cNvSpPr txBox="1"/>
          <p:nvPr/>
        </p:nvSpPr>
        <p:spPr>
          <a:xfrm>
            <a:off x="20467" y="7890926"/>
            <a:ext cx="2599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i="1" dirty="0">
                <a:solidFill>
                  <a:schemeClr val="bg1"/>
                </a:solidFill>
                <a:latin typeface="+mj-lt"/>
              </a:rPr>
              <a:t>Past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AFB876-C17D-4042-A492-FB39438A6FBE}"/>
              </a:ext>
            </a:extLst>
          </p:cNvPr>
          <p:cNvSpPr txBox="1"/>
          <p:nvPr/>
        </p:nvSpPr>
        <p:spPr>
          <a:xfrm>
            <a:off x="17306" y="8578329"/>
            <a:ext cx="2599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Lorem </a:t>
            </a:r>
            <a:r>
              <a:rPr lang="en-US" noProof="1">
                <a:solidFill>
                  <a:schemeClr val="bg1"/>
                </a:solidFill>
              </a:rPr>
              <a:t>ipsum dolor sit amet, consectetuer adipiscing elit. </a:t>
            </a:r>
          </a:p>
        </p:txBody>
      </p:sp>
      <p:grpSp>
        <p:nvGrpSpPr>
          <p:cNvPr id="32" name="Group 31" descr="Line Graph">
            <a:extLst>
              <a:ext uri="{FF2B5EF4-FFF2-40B4-BE49-F238E27FC236}">
                <a16:creationId xmlns:a16="http://schemas.microsoft.com/office/drawing/2014/main" id="{51CCFE1F-3F95-4134-A98A-3E111CD8C33C}"/>
              </a:ext>
            </a:extLst>
          </p:cNvPr>
          <p:cNvGrpSpPr/>
          <p:nvPr/>
        </p:nvGrpSpPr>
        <p:grpSpPr>
          <a:xfrm>
            <a:off x="99757" y="9487301"/>
            <a:ext cx="2686621" cy="2682329"/>
            <a:chOff x="99757" y="9487301"/>
            <a:chExt cx="2686621" cy="2682329"/>
          </a:xfrm>
        </p:grpSpPr>
        <p:graphicFrame>
          <p:nvGraphicFramePr>
            <p:cNvPr id="91" name="Chart 90">
              <a:extLst>
                <a:ext uri="{FF2B5EF4-FFF2-40B4-BE49-F238E27FC236}">
                  <a16:creationId xmlns:a16="http://schemas.microsoft.com/office/drawing/2014/main" id="{B53B3953-9C8E-477C-A857-B0688A08FCE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47216875"/>
                </p:ext>
              </p:extLst>
            </p:nvPr>
          </p:nvGraphicFramePr>
          <p:xfrm>
            <a:off x="99757" y="9487301"/>
            <a:ext cx="2673316" cy="26823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8" name="Callout: Bent Line 127">
              <a:extLst>
                <a:ext uri="{FF2B5EF4-FFF2-40B4-BE49-F238E27FC236}">
                  <a16:creationId xmlns:a16="http://schemas.microsoft.com/office/drawing/2014/main" id="{79820474-C71D-4218-8DD9-6771B91DCBA1}"/>
                </a:ext>
              </a:extLst>
            </p:cNvPr>
            <p:cNvSpPr/>
            <p:nvPr/>
          </p:nvSpPr>
          <p:spPr>
            <a:xfrm flipH="1">
              <a:off x="777212" y="9826584"/>
              <a:ext cx="808890" cy="303851"/>
            </a:xfrm>
            <a:prstGeom prst="borderCallout2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$2Bn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889CE49-27D8-4D37-8B82-B0EFDB8D9A7C}"/>
                </a:ext>
              </a:extLst>
            </p:cNvPr>
            <p:cNvSpPr txBox="1"/>
            <p:nvPr/>
          </p:nvSpPr>
          <p:spPr>
            <a:xfrm>
              <a:off x="190821" y="11459852"/>
              <a:ext cx="766317" cy="3111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20YY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0AA84D3-9E9A-46BC-8AA2-49D898E0442C}"/>
                </a:ext>
              </a:extLst>
            </p:cNvPr>
            <p:cNvSpPr txBox="1"/>
            <p:nvPr/>
          </p:nvSpPr>
          <p:spPr>
            <a:xfrm>
              <a:off x="2020061" y="11459852"/>
              <a:ext cx="766317" cy="3111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20YY</a:t>
              </a:r>
            </a:p>
          </p:txBody>
        </p:sp>
      </p:grpSp>
      <p:sp>
        <p:nvSpPr>
          <p:cNvPr id="102" name="Right Brace 101" descr="Editable Brace">
            <a:extLst>
              <a:ext uri="{FF2B5EF4-FFF2-40B4-BE49-F238E27FC236}">
                <a16:creationId xmlns:a16="http://schemas.microsoft.com/office/drawing/2014/main" id="{C54AE627-939D-4617-925F-3286431961DF}"/>
              </a:ext>
            </a:extLst>
          </p:cNvPr>
          <p:cNvSpPr/>
          <p:nvPr/>
        </p:nvSpPr>
        <p:spPr>
          <a:xfrm>
            <a:off x="7737153" y="6801760"/>
            <a:ext cx="665242" cy="3770687"/>
          </a:xfrm>
          <a:prstGeom prst="rightBrace">
            <a:avLst>
              <a:gd name="adj1" fmla="val 46992"/>
              <a:gd name="adj2" fmla="val 52526"/>
            </a:avLst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Smaller model in the background facing forward">
            <a:extLst>
              <a:ext uri="{FF2B5EF4-FFF2-40B4-BE49-F238E27FC236}">
                <a16:creationId xmlns:a16="http://schemas.microsoft.com/office/drawing/2014/main" id="{F212E283-1DA9-4070-8FAB-9AE3024A7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6812266"/>
            <a:ext cx="1505314" cy="3729785"/>
          </a:xfrm>
          <a:prstGeom prst="rect">
            <a:avLst/>
          </a:prstGeom>
        </p:spPr>
      </p:pic>
      <p:grpSp>
        <p:nvGrpSpPr>
          <p:cNvPr id="8" name="Group 7" descr="Editable Brace and Lines">
            <a:extLst>
              <a:ext uri="{FF2B5EF4-FFF2-40B4-BE49-F238E27FC236}">
                <a16:creationId xmlns:a16="http://schemas.microsoft.com/office/drawing/2014/main" id="{5C2D1E2A-A55A-4149-826C-0C67652CDB64}"/>
              </a:ext>
            </a:extLst>
          </p:cNvPr>
          <p:cNvGrpSpPr/>
          <p:nvPr/>
        </p:nvGrpSpPr>
        <p:grpSpPr>
          <a:xfrm>
            <a:off x="6343434" y="4392311"/>
            <a:ext cx="2819616" cy="9343127"/>
            <a:chOff x="6343434" y="4106165"/>
            <a:chExt cx="2819616" cy="9343127"/>
          </a:xfrm>
        </p:grpSpPr>
        <p:sp>
          <p:nvSpPr>
            <p:cNvPr id="109" name="Right Brace 108">
              <a:extLst>
                <a:ext uri="{FF2B5EF4-FFF2-40B4-BE49-F238E27FC236}">
                  <a16:creationId xmlns:a16="http://schemas.microsoft.com/office/drawing/2014/main" id="{ADEDB0FF-3631-4D62-9637-01A45B00F746}"/>
                </a:ext>
              </a:extLst>
            </p:cNvPr>
            <p:cNvSpPr/>
            <p:nvPr/>
          </p:nvSpPr>
          <p:spPr>
            <a:xfrm>
              <a:off x="8475704" y="4106165"/>
              <a:ext cx="687346" cy="9343127"/>
            </a:xfrm>
            <a:prstGeom prst="rightBrace">
              <a:avLst>
                <a:gd name="adj1" fmla="val 46992"/>
                <a:gd name="adj2" fmla="val 15705"/>
              </a:avLst>
            </a:prstGeom>
            <a:noFill/>
            <a:ln>
              <a:solidFill>
                <a:schemeClr val="bg1"/>
              </a:solidFill>
              <a:prstDash val="solid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C0C9BDA-354C-4D84-8A12-163DF5BD258C}"/>
                </a:ext>
              </a:extLst>
            </p:cNvPr>
            <p:cNvGrpSpPr/>
            <p:nvPr/>
          </p:nvGrpSpPr>
          <p:grpSpPr>
            <a:xfrm>
              <a:off x="6343434" y="4106165"/>
              <a:ext cx="2132270" cy="9343127"/>
              <a:chOff x="7714918" y="4106165"/>
              <a:chExt cx="760786" cy="9343127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DB3B25A-25BB-48F0-8BDB-26320628F27C}"/>
                  </a:ext>
                </a:extLst>
              </p:cNvPr>
              <p:cNvCxnSpPr/>
              <p:nvPr/>
            </p:nvCxnSpPr>
            <p:spPr>
              <a:xfrm flipH="1">
                <a:off x="7714918" y="4106165"/>
                <a:ext cx="760786" cy="0"/>
              </a:xfrm>
              <a:prstGeom prst="line">
                <a:avLst/>
              </a:prstGeom>
              <a:ln>
                <a:gradFill>
                  <a:gsLst>
                    <a:gs pos="21000">
                      <a:schemeClr val="accent1">
                        <a:lumMod val="5000"/>
                        <a:lumOff val="95000"/>
                        <a:alpha val="16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2A8DAC2-B561-4256-AE1B-863AC7139D74}"/>
                  </a:ext>
                </a:extLst>
              </p:cNvPr>
              <p:cNvCxnSpPr/>
              <p:nvPr/>
            </p:nvCxnSpPr>
            <p:spPr>
              <a:xfrm flipH="1">
                <a:off x="7714918" y="13449292"/>
                <a:ext cx="760786" cy="0"/>
              </a:xfrm>
              <a:prstGeom prst="line">
                <a:avLst/>
              </a:prstGeom>
              <a:ln>
                <a:gradFill>
                  <a:gsLst>
                    <a:gs pos="21000">
                      <a:schemeClr val="accent1">
                        <a:lumMod val="5000"/>
                        <a:lumOff val="95000"/>
                        <a:alpha val="16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417B0DA-FA28-4281-84AE-B8AEBDE74EF6}"/>
              </a:ext>
            </a:extLst>
          </p:cNvPr>
          <p:cNvSpPr txBox="1">
            <a:spLocks noChangeAspect="1"/>
          </p:cNvSpPr>
          <p:nvPr/>
        </p:nvSpPr>
        <p:spPr>
          <a:xfrm>
            <a:off x="9300762" y="4818705"/>
            <a:ext cx="653400" cy="65340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latin typeface="+mj-lt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BE093C-BBC1-4B55-93F2-8902F98CF9EA}"/>
              </a:ext>
            </a:extLst>
          </p:cNvPr>
          <p:cNvSpPr txBox="1"/>
          <p:nvPr/>
        </p:nvSpPr>
        <p:spPr>
          <a:xfrm>
            <a:off x="9355720" y="5444980"/>
            <a:ext cx="2599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+mj-lt"/>
              </a:rPr>
              <a:t>Present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B6F696-266D-41C6-9A70-AE4CE5D993AA}"/>
              </a:ext>
            </a:extLst>
          </p:cNvPr>
          <p:cNvSpPr txBox="1"/>
          <p:nvPr/>
        </p:nvSpPr>
        <p:spPr>
          <a:xfrm>
            <a:off x="9355720" y="6275977"/>
            <a:ext cx="2599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</a:t>
            </a:r>
            <a:r>
              <a:rPr lang="en-US" noProof="1">
                <a:solidFill>
                  <a:schemeClr val="bg1"/>
                </a:solidFill>
              </a:rPr>
              <a:t>ipsum dolor sit amet, consectetuer adipiscing elit.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16C9CB-FF3B-4EEF-9188-DE371D8A79B2}"/>
              </a:ext>
            </a:extLst>
          </p:cNvPr>
          <p:cNvSpPr txBox="1">
            <a:spLocks noChangeAspect="1"/>
          </p:cNvSpPr>
          <p:nvPr/>
        </p:nvSpPr>
        <p:spPr>
          <a:xfrm>
            <a:off x="9090440" y="8194568"/>
            <a:ext cx="312274" cy="312029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latin typeface="+mj-lt"/>
              </a:rPr>
              <a:t>3</a:t>
            </a:r>
          </a:p>
        </p:txBody>
      </p:sp>
      <p:sp>
        <p:nvSpPr>
          <p:cNvPr id="21" name="Oval 20" descr="Oval bubble - option 3">
            <a:extLst>
              <a:ext uri="{FF2B5EF4-FFF2-40B4-BE49-F238E27FC236}">
                <a16:creationId xmlns:a16="http://schemas.microsoft.com/office/drawing/2014/main" id="{CA33170E-3296-4B87-978D-91C768E74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02705" y="7815236"/>
            <a:ext cx="1083590" cy="108359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480873-E789-4FC5-AA0C-494972D441F0}"/>
              </a:ext>
            </a:extLst>
          </p:cNvPr>
          <p:cNvSpPr txBox="1"/>
          <p:nvPr/>
        </p:nvSpPr>
        <p:spPr>
          <a:xfrm>
            <a:off x="9042783" y="8525299"/>
            <a:ext cx="2599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+mj-lt"/>
              </a:rPr>
              <a:t>Future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0A6733-0A15-4D69-8D51-EBDE2232B28F}"/>
              </a:ext>
            </a:extLst>
          </p:cNvPr>
          <p:cNvSpPr txBox="1"/>
          <p:nvPr/>
        </p:nvSpPr>
        <p:spPr>
          <a:xfrm>
            <a:off x="9091239" y="8981718"/>
            <a:ext cx="2599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</a:t>
            </a:r>
            <a:r>
              <a:rPr lang="en-US" noProof="1">
                <a:solidFill>
                  <a:schemeClr val="bg1"/>
                </a:solidFill>
              </a:rPr>
              <a:t>ipsum dolor sit amet, consectetuer adipiscing elit. </a:t>
            </a:r>
          </a:p>
        </p:txBody>
      </p:sp>
      <p:grpSp>
        <p:nvGrpSpPr>
          <p:cNvPr id="3" name="Group 2" descr="Donut Graph">
            <a:extLst>
              <a:ext uri="{FF2B5EF4-FFF2-40B4-BE49-F238E27FC236}">
                <a16:creationId xmlns:a16="http://schemas.microsoft.com/office/drawing/2014/main" id="{D7D0E851-F01D-4520-B6F1-F680D7BDF960}"/>
              </a:ext>
            </a:extLst>
          </p:cNvPr>
          <p:cNvGrpSpPr/>
          <p:nvPr/>
        </p:nvGrpSpPr>
        <p:grpSpPr>
          <a:xfrm>
            <a:off x="8972444" y="10186451"/>
            <a:ext cx="3028735" cy="1424008"/>
            <a:chOff x="8972444" y="10186451"/>
            <a:chExt cx="3028735" cy="1424008"/>
          </a:xfrm>
        </p:grpSpPr>
        <p:graphicFrame>
          <p:nvGraphicFramePr>
            <p:cNvPr id="130" name="Chart 129">
              <a:extLst>
                <a:ext uri="{FF2B5EF4-FFF2-40B4-BE49-F238E27FC236}">
                  <a16:creationId xmlns:a16="http://schemas.microsoft.com/office/drawing/2014/main" id="{ADFF3716-5F21-4199-A4D4-5B4A4B935F0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91591409"/>
                </p:ext>
              </p:extLst>
            </p:nvPr>
          </p:nvGraphicFramePr>
          <p:xfrm>
            <a:off x="8972444" y="10618701"/>
            <a:ext cx="1016076" cy="9917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7C638EE-5C44-4226-9BBD-87EE795D18F8}"/>
                </a:ext>
              </a:extLst>
            </p:cNvPr>
            <p:cNvSpPr txBox="1"/>
            <p:nvPr/>
          </p:nvSpPr>
          <p:spPr>
            <a:xfrm>
              <a:off x="9988520" y="10621737"/>
              <a:ext cx="1996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2030BF8-060D-4D0B-9BAF-146602DA14E4}"/>
                </a:ext>
              </a:extLst>
            </p:cNvPr>
            <p:cNvSpPr txBox="1"/>
            <p:nvPr/>
          </p:nvSpPr>
          <p:spPr>
            <a:xfrm>
              <a:off x="9997205" y="11263233"/>
              <a:ext cx="2003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bg1"/>
                  </a:solidFill>
                  <a:latin typeface="+mj-lt"/>
                </a:rPr>
                <a:t>Q1 20yy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C0C4A3A-237F-4795-9E26-1F6203AC69B2}"/>
                </a:ext>
              </a:extLst>
            </p:cNvPr>
            <p:cNvSpPr txBox="1"/>
            <p:nvPr/>
          </p:nvSpPr>
          <p:spPr>
            <a:xfrm>
              <a:off x="9152653" y="10186451"/>
              <a:ext cx="880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6" name="Group 5" descr="Donut Graph">
            <a:extLst>
              <a:ext uri="{FF2B5EF4-FFF2-40B4-BE49-F238E27FC236}">
                <a16:creationId xmlns:a16="http://schemas.microsoft.com/office/drawing/2014/main" id="{C5F57A4F-B2A3-4CB1-949B-350DDFC411FD}"/>
              </a:ext>
            </a:extLst>
          </p:cNvPr>
          <p:cNvGrpSpPr/>
          <p:nvPr/>
        </p:nvGrpSpPr>
        <p:grpSpPr>
          <a:xfrm>
            <a:off x="8994943" y="11648782"/>
            <a:ext cx="3006236" cy="1413710"/>
            <a:chOff x="8994943" y="11648782"/>
            <a:chExt cx="3006236" cy="1413710"/>
          </a:xfrm>
        </p:grpSpPr>
        <p:graphicFrame>
          <p:nvGraphicFramePr>
            <p:cNvPr id="131" name="Chart 130">
              <a:extLst>
                <a:ext uri="{FF2B5EF4-FFF2-40B4-BE49-F238E27FC236}">
                  <a16:creationId xmlns:a16="http://schemas.microsoft.com/office/drawing/2014/main" id="{8D9CA8B3-DB72-494A-BD90-50C9F5BBE23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94527922"/>
                </p:ext>
              </p:extLst>
            </p:nvPr>
          </p:nvGraphicFramePr>
          <p:xfrm>
            <a:off x="8994943" y="12070734"/>
            <a:ext cx="1016076" cy="9917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4D02535-8F77-46C9-A3DD-90C2CD693162}"/>
                </a:ext>
              </a:extLst>
            </p:cNvPr>
            <p:cNvSpPr txBox="1"/>
            <p:nvPr/>
          </p:nvSpPr>
          <p:spPr>
            <a:xfrm>
              <a:off x="9988520" y="12117437"/>
              <a:ext cx="1996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amet.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604EEC6-89D2-459F-B7D5-B0E538B51018}"/>
                </a:ext>
              </a:extLst>
            </p:cNvPr>
            <p:cNvSpPr txBox="1"/>
            <p:nvPr/>
          </p:nvSpPr>
          <p:spPr>
            <a:xfrm>
              <a:off x="9997205" y="12725564"/>
              <a:ext cx="2003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bg1"/>
                  </a:solidFill>
                  <a:latin typeface="+mj-lt"/>
                </a:rPr>
                <a:t>Q2 20yy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C5D245-204E-49F0-B31A-B55C1911E30D}"/>
                </a:ext>
              </a:extLst>
            </p:cNvPr>
            <p:cNvSpPr txBox="1"/>
            <p:nvPr/>
          </p:nvSpPr>
          <p:spPr>
            <a:xfrm>
              <a:off x="9152653" y="11648782"/>
              <a:ext cx="880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45%</a:t>
              </a:r>
            </a:p>
          </p:txBody>
        </p:sp>
      </p:grpSp>
      <p:grpSp>
        <p:nvGrpSpPr>
          <p:cNvPr id="11" name="Group 10" descr="Donut Graph">
            <a:extLst>
              <a:ext uri="{FF2B5EF4-FFF2-40B4-BE49-F238E27FC236}">
                <a16:creationId xmlns:a16="http://schemas.microsoft.com/office/drawing/2014/main" id="{4B002E7D-6E3D-42FF-A63E-EC852AAE77A6}"/>
              </a:ext>
            </a:extLst>
          </p:cNvPr>
          <p:cNvGrpSpPr/>
          <p:nvPr/>
        </p:nvGrpSpPr>
        <p:grpSpPr>
          <a:xfrm>
            <a:off x="9017442" y="13132790"/>
            <a:ext cx="2983737" cy="1381735"/>
            <a:chOff x="9017442" y="13132790"/>
            <a:chExt cx="2983737" cy="1381735"/>
          </a:xfrm>
        </p:grpSpPr>
        <p:graphicFrame>
          <p:nvGraphicFramePr>
            <p:cNvPr id="132" name="Chart 131">
              <a:extLst>
                <a:ext uri="{FF2B5EF4-FFF2-40B4-BE49-F238E27FC236}">
                  <a16:creationId xmlns:a16="http://schemas.microsoft.com/office/drawing/2014/main" id="{FDD646EC-D351-4F7D-BAD6-BE813A99D88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27809569"/>
                </p:ext>
              </p:extLst>
            </p:nvPr>
          </p:nvGraphicFramePr>
          <p:xfrm>
            <a:off x="9017442" y="13522767"/>
            <a:ext cx="1016076" cy="9917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05C5742-9DF6-4362-ADA6-E2361D6F6683}"/>
                </a:ext>
              </a:extLst>
            </p:cNvPr>
            <p:cNvSpPr txBox="1"/>
            <p:nvPr/>
          </p:nvSpPr>
          <p:spPr>
            <a:xfrm>
              <a:off x="9988520" y="13590797"/>
              <a:ext cx="1996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amet.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EB4A8D-01AB-45E1-B4F5-06710147B2DE}"/>
                </a:ext>
              </a:extLst>
            </p:cNvPr>
            <p:cNvSpPr txBox="1"/>
            <p:nvPr/>
          </p:nvSpPr>
          <p:spPr>
            <a:xfrm>
              <a:off x="9997205" y="14209572"/>
              <a:ext cx="2003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bg1"/>
                  </a:solidFill>
                  <a:latin typeface="+mj-lt"/>
                </a:rPr>
                <a:t>Q3 20yy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830A1E7-36F2-4796-8E4D-EE22A3B3DB18}"/>
                </a:ext>
              </a:extLst>
            </p:cNvPr>
            <p:cNvSpPr txBox="1"/>
            <p:nvPr/>
          </p:nvSpPr>
          <p:spPr>
            <a:xfrm>
              <a:off x="9152653" y="13132790"/>
              <a:ext cx="880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24%</a:t>
              </a:r>
            </a:p>
          </p:txBody>
        </p:sp>
      </p:grpSp>
      <p:pic>
        <p:nvPicPr>
          <p:cNvPr id="9" name="Picture 8" descr="Model facing forward, closest to the forefront">
            <a:extLst>
              <a:ext uri="{FF2B5EF4-FFF2-40B4-BE49-F238E27FC236}">
                <a16:creationId xmlns:a16="http://schemas.microsoft.com/office/drawing/2014/main" id="{E609010B-DA73-4A2E-A5DD-9CC08B8704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343" y="4392311"/>
            <a:ext cx="3546702" cy="10093697"/>
          </a:xfrm>
          <a:prstGeom prst="rect">
            <a:avLst/>
          </a:prstGeom>
        </p:spPr>
      </p:pic>
      <p:sp>
        <p:nvSpPr>
          <p:cNvPr id="125" name="Oval 124" descr="Glow Light">
            <a:extLst>
              <a:ext uri="{FF2B5EF4-FFF2-40B4-BE49-F238E27FC236}">
                <a16:creationId xmlns:a16="http://schemas.microsoft.com/office/drawing/2014/main" id="{88756E32-70EA-4C13-91D4-D69A4C91FD41}"/>
              </a:ext>
            </a:extLst>
          </p:cNvPr>
          <p:cNvSpPr>
            <a:spLocks noChangeAspect="1"/>
          </p:cNvSpPr>
          <p:nvPr/>
        </p:nvSpPr>
        <p:spPr>
          <a:xfrm flipH="1">
            <a:off x="4216479" y="10005078"/>
            <a:ext cx="2303740" cy="230374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000">
                <a:schemeClr val="bg1"/>
              </a:gs>
              <a:gs pos="6000">
                <a:schemeClr val="bg1">
                  <a:alpha val="10000"/>
                </a:schemeClr>
              </a:gs>
              <a:gs pos="57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8" name="Straight Connector 177" descr="Link Line">
            <a:extLst>
              <a:ext uri="{FF2B5EF4-FFF2-40B4-BE49-F238E27FC236}">
                <a16:creationId xmlns:a16="http://schemas.microsoft.com/office/drawing/2014/main" id="{A221DA70-9ABD-44D4-B1B4-B631C5F7A8EB}"/>
              </a:ext>
            </a:extLst>
          </p:cNvPr>
          <p:cNvCxnSpPr>
            <a:cxnSpLocks/>
          </p:cNvCxnSpPr>
          <p:nvPr/>
        </p:nvCxnSpPr>
        <p:spPr>
          <a:xfrm flipV="1">
            <a:off x="3550040" y="11377587"/>
            <a:ext cx="1656159" cy="187286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 descr="Info with Icon">
            <a:extLst>
              <a:ext uri="{FF2B5EF4-FFF2-40B4-BE49-F238E27FC236}">
                <a16:creationId xmlns:a16="http://schemas.microsoft.com/office/drawing/2014/main" id="{340D0E38-269C-4C23-8F28-6C9DC05A174E}"/>
              </a:ext>
            </a:extLst>
          </p:cNvPr>
          <p:cNvGrpSpPr/>
          <p:nvPr/>
        </p:nvGrpSpPr>
        <p:grpSpPr>
          <a:xfrm>
            <a:off x="429113" y="13014809"/>
            <a:ext cx="4578858" cy="1492794"/>
            <a:chOff x="429113" y="13014809"/>
            <a:chExt cx="4578858" cy="1492794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E12C728-CC7A-4E4D-8C24-4D38A508DAFC}"/>
                </a:ext>
              </a:extLst>
            </p:cNvPr>
            <p:cNvSpPr txBox="1"/>
            <p:nvPr/>
          </p:nvSpPr>
          <p:spPr>
            <a:xfrm>
              <a:off x="1824792" y="13584273"/>
              <a:ext cx="3106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amet, consectetuer adipiscing elit. Maecenas porttitor congue. 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15D0738-F82B-4FF0-B7C5-44A0279C6455}"/>
                </a:ext>
              </a:extLst>
            </p:cNvPr>
            <p:cNvGrpSpPr/>
            <p:nvPr/>
          </p:nvGrpSpPr>
          <p:grpSpPr>
            <a:xfrm>
              <a:off x="429113" y="13074978"/>
              <a:ext cx="1199236" cy="1333885"/>
              <a:chOff x="429113" y="13074978"/>
              <a:chExt cx="1199236" cy="1333885"/>
            </a:xfrm>
          </p:grpSpPr>
          <p:sp>
            <p:nvSpPr>
              <p:cNvPr id="82" name="Graphic 33">
                <a:extLst>
                  <a:ext uri="{FF2B5EF4-FFF2-40B4-BE49-F238E27FC236}">
                    <a16:creationId xmlns:a16="http://schemas.microsoft.com/office/drawing/2014/main" id="{7AA15C02-ECBF-4315-ACB7-9A8879BBD6EC}"/>
                  </a:ext>
                </a:extLst>
              </p:cNvPr>
              <p:cNvSpPr/>
              <p:nvPr/>
            </p:nvSpPr>
            <p:spPr>
              <a:xfrm>
                <a:off x="1054078" y="13912579"/>
                <a:ext cx="574271" cy="496284"/>
              </a:xfrm>
              <a:custGeom>
                <a:avLst/>
                <a:gdLst>
                  <a:gd name="connsiteX0" fmla="*/ 763656 w 771525"/>
                  <a:gd name="connsiteY0" fmla="*/ 617918 h 666750"/>
                  <a:gd name="connsiteX1" fmla="*/ 699838 w 771525"/>
                  <a:gd name="connsiteY1" fmla="*/ 665543 h 666750"/>
                  <a:gd name="connsiteX2" fmla="*/ 74046 w 771525"/>
                  <a:gd name="connsiteY2" fmla="*/ 666495 h 666750"/>
                  <a:gd name="connsiteX3" fmla="*/ 74046 w 771525"/>
                  <a:gd name="connsiteY3" fmla="*/ 666495 h 666750"/>
                  <a:gd name="connsiteX4" fmla="*/ 10228 w 771525"/>
                  <a:gd name="connsiteY4" fmla="*/ 619823 h 666750"/>
                  <a:gd name="connsiteX5" fmla="*/ 35946 w 771525"/>
                  <a:gd name="connsiteY5" fmla="*/ 545528 h 666750"/>
                  <a:gd name="connsiteX6" fmla="*/ 353128 w 771525"/>
                  <a:gd name="connsiteY6" fmla="*/ 288353 h 666750"/>
                  <a:gd name="connsiteX7" fmla="*/ 354081 w 771525"/>
                  <a:gd name="connsiteY7" fmla="*/ 288353 h 666750"/>
                  <a:gd name="connsiteX8" fmla="*/ 371226 w 771525"/>
                  <a:gd name="connsiteY8" fmla="*/ 280733 h 666750"/>
                  <a:gd name="connsiteX9" fmla="*/ 371226 w 771525"/>
                  <a:gd name="connsiteY9" fmla="*/ 212153 h 666750"/>
                  <a:gd name="connsiteX10" fmla="*/ 366463 w 771525"/>
                  <a:gd name="connsiteY10" fmla="*/ 205485 h 666750"/>
                  <a:gd name="connsiteX11" fmla="*/ 287406 w 771525"/>
                  <a:gd name="connsiteY11" fmla="*/ 107378 h 666750"/>
                  <a:gd name="connsiteX12" fmla="*/ 317886 w 771525"/>
                  <a:gd name="connsiteY12" fmla="*/ 34988 h 666750"/>
                  <a:gd name="connsiteX13" fmla="*/ 391228 w 771525"/>
                  <a:gd name="connsiteY13" fmla="*/ 7365 h 666750"/>
                  <a:gd name="connsiteX14" fmla="*/ 487431 w 771525"/>
                  <a:gd name="connsiteY14" fmla="*/ 105473 h 666750"/>
                  <a:gd name="connsiteX15" fmla="*/ 486478 w 771525"/>
                  <a:gd name="connsiteY15" fmla="*/ 117855 h 666750"/>
                  <a:gd name="connsiteX16" fmla="*/ 466476 w 771525"/>
                  <a:gd name="connsiteY16" fmla="*/ 130238 h 666750"/>
                  <a:gd name="connsiteX17" fmla="*/ 466476 w 771525"/>
                  <a:gd name="connsiteY17" fmla="*/ 130238 h 666750"/>
                  <a:gd name="connsiteX18" fmla="*/ 455046 w 771525"/>
                  <a:gd name="connsiteY18" fmla="*/ 114045 h 666750"/>
                  <a:gd name="connsiteX19" fmla="*/ 455046 w 771525"/>
                  <a:gd name="connsiteY19" fmla="*/ 105473 h 666750"/>
                  <a:gd name="connsiteX20" fmla="*/ 389323 w 771525"/>
                  <a:gd name="connsiteY20" fmla="*/ 37845 h 666750"/>
                  <a:gd name="connsiteX21" fmla="*/ 338841 w 771525"/>
                  <a:gd name="connsiteY21" fmla="*/ 56895 h 666750"/>
                  <a:gd name="connsiteX22" fmla="*/ 317886 w 771525"/>
                  <a:gd name="connsiteY22" fmla="*/ 106425 h 666750"/>
                  <a:gd name="connsiteX23" fmla="*/ 372178 w 771525"/>
                  <a:gd name="connsiteY23" fmla="*/ 174053 h 666750"/>
                  <a:gd name="connsiteX24" fmla="*/ 391228 w 771525"/>
                  <a:gd name="connsiteY24" fmla="*/ 184530 h 666750"/>
                  <a:gd name="connsiteX25" fmla="*/ 401706 w 771525"/>
                  <a:gd name="connsiteY25" fmla="*/ 213105 h 666750"/>
                  <a:gd name="connsiteX26" fmla="*/ 401706 w 771525"/>
                  <a:gd name="connsiteY26" fmla="*/ 291210 h 666750"/>
                  <a:gd name="connsiteX27" fmla="*/ 385513 w 771525"/>
                  <a:gd name="connsiteY27" fmla="*/ 309308 h 666750"/>
                  <a:gd name="connsiteX28" fmla="*/ 371226 w 771525"/>
                  <a:gd name="connsiteY28" fmla="*/ 314070 h 666750"/>
                  <a:gd name="connsiteX29" fmla="*/ 132148 w 771525"/>
                  <a:gd name="connsiteY29" fmla="*/ 507428 h 666750"/>
                  <a:gd name="connsiteX30" fmla="*/ 594111 w 771525"/>
                  <a:gd name="connsiteY30" fmla="*/ 508380 h 666750"/>
                  <a:gd name="connsiteX31" fmla="*/ 607446 w 771525"/>
                  <a:gd name="connsiteY31" fmla="*/ 516000 h 666750"/>
                  <a:gd name="connsiteX32" fmla="*/ 593158 w 771525"/>
                  <a:gd name="connsiteY32" fmla="*/ 539813 h 666750"/>
                  <a:gd name="connsiteX33" fmla="*/ 92143 w 771525"/>
                  <a:gd name="connsiteY33" fmla="*/ 539813 h 666750"/>
                  <a:gd name="connsiteX34" fmla="*/ 96906 w 771525"/>
                  <a:gd name="connsiteY34" fmla="*/ 536003 h 666750"/>
                  <a:gd name="connsiteX35" fmla="*/ 54043 w 771525"/>
                  <a:gd name="connsiteY35" fmla="*/ 570293 h 666750"/>
                  <a:gd name="connsiteX36" fmla="*/ 53091 w 771525"/>
                  <a:gd name="connsiteY36" fmla="*/ 570293 h 666750"/>
                  <a:gd name="connsiteX37" fmla="*/ 38803 w 771525"/>
                  <a:gd name="connsiteY37" fmla="*/ 609345 h 666750"/>
                  <a:gd name="connsiteX38" fmla="*/ 72141 w 771525"/>
                  <a:gd name="connsiteY38" fmla="*/ 634110 h 666750"/>
                  <a:gd name="connsiteX39" fmla="*/ 72141 w 771525"/>
                  <a:gd name="connsiteY39" fmla="*/ 634110 h 666750"/>
                  <a:gd name="connsiteX40" fmla="*/ 699838 w 771525"/>
                  <a:gd name="connsiteY40" fmla="*/ 634110 h 666750"/>
                  <a:gd name="connsiteX41" fmla="*/ 733176 w 771525"/>
                  <a:gd name="connsiteY41" fmla="*/ 609345 h 666750"/>
                  <a:gd name="connsiteX42" fmla="*/ 718888 w 771525"/>
                  <a:gd name="connsiteY42" fmla="*/ 570293 h 666750"/>
                  <a:gd name="connsiteX43" fmla="*/ 717936 w 771525"/>
                  <a:gd name="connsiteY43" fmla="*/ 569340 h 666750"/>
                  <a:gd name="connsiteX44" fmla="*/ 434091 w 771525"/>
                  <a:gd name="connsiteY44" fmla="*/ 340740 h 666750"/>
                  <a:gd name="connsiteX45" fmla="*/ 428376 w 771525"/>
                  <a:gd name="connsiteY45" fmla="*/ 328358 h 666750"/>
                  <a:gd name="connsiteX46" fmla="*/ 428376 w 771525"/>
                  <a:gd name="connsiteY46" fmla="*/ 328358 h 666750"/>
                  <a:gd name="connsiteX47" fmla="*/ 454093 w 771525"/>
                  <a:gd name="connsiteY47" fmla="*/ 315975 h 666750"/>
                  <a:gd name="connsiteX48" fmla="*/ 737938 w 771525"/>
                  <a:gd name="connsiteY48" fmla="*/ 543623 h 666750"/>
                  <a:gd name="connsiteX49" fmla="*/ 763656 w 771525"/>
                  <a:gd name="connsiteY49" fmla="*/ 617918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71525" h="666750">
                    <a:moveTo>
                      <a:pt x="763656" y="617918"/>
                    </a:moveTo>
                    <a:cubicBezTo>
                      <a:pt x="755083" y="646493"/>
                      <a:pt x="730318" y="665543"/>
                      <a:pt x="699838" y="665543"/>
                    </a:cubicBezTo>
                    <a:lnTo>
                      <a:pt x="74046" y="666495"/>
                    </a:lnTo>
                    <a:cubicBezTo>
                      <a:pt x="74046" y="666495"/>
                      <a:pt x="74046" y="666495"/>
                      <a:pt x="74046" y="666495"/>
                    </a:cubicBezTo>
                    <a:cubicBezTo>
                      <a:pt x="44518" y="666495"/>
                      <a:pt x="18801" y="648398"/>
                      <a:pt x="10228" y="619823"/>
                    </a:cubicBezTo>
                    <a:cubicBezTo>
                      <a:pt x="1656" y="591248"/>
                      <a:pt x="11181" y="562673"/>
                      <a:pt x="35946" y="545528"/>
                    </a:cubicBezTo>
                    <a:lnTo>
                      <a:pt x="353128" y="288353"/>
                    </a:lnTo>
                    <a:lnTo>
                      <a:pt x="354081" y="288353"/>
                    </a:lnTo>
                    <a:cubicBezTo>
                      <a:pt x="359796" y="284543"/>
                      <a:pt x="365511" y="281685"/>
                      <a:pt x="371226" y="280733"/>
                    </a:cubicBezTo>
                    <a:lnTo>
                      <a:pt x="371226" y="212153"/>
                    </a:lnTo>
                    <a:cubicBezTo>
                      <a:pt x="371226" y="209295"/>
                      <a:pt x="369321" y="206438"/>
                      <a:pt x="366463" y="205485"/>
                    </a:cubicBezTo>
                    <a:cubicBezTo>
                      <a:pt x="320743" y="195960"/>
                      <a:pt x="287406" y="154050"/>
                      <a:pt x="287406" y="107378"/>
                    </a:cubicBezTo>
                    <a:cubicBezTo>
                      <a:pt x="287406" y="79755"/>
                      <a:pt x="297883" y="54038"/>
                      <a:pt x="317886" y="34988"/>
                    </a:cubicBezTo>
                    <a:cubicBezTo>
                      <a:pt x="337888" y="15938"/>
                      <a:pt x="363606" y="5460"/>
                      <a:pt x="391228" y="7365"/>
                    </a:cubicBezTo>
                    <a:cubicBezTo>
                      <a:pt x="444568" y="9270"/>
                      <a:pt x="486478" y="52133"/>
                      <a:pt x="487431" y="105473"/>
                    </a:cubicBezTo>
                    <a:cubicBezTo>
                      <a:pt x="487431" y="110235"/>
                      <a:pt x="487431" y="114045"/>
                      <a:pt x="486478" y="117855"/>
                    </a:cubicBezTo>
                    <a:cubicBezTo>
                      <a:pt x="485526" y="127380"/>
                      <a:pt x="475048" y="135000"/>
                      <a:pt x="466476" y="130238"/>
                    </a:cubicBezTo>
                    <a:lnTo>
                      <a:pt x="466476" y="130238"/>
                    </a:lnTo>
                    <a:cubicBezTo>
                      <a:pt x="458856" y="128333"/>
                      <a:pt x="455046" y="121665"/>
                      <a:pt x="455046" y="114045"/>
                    </a:cubicBezTo>
                    <a:cubicBezTo>
                      <a:pt x="455046" y="111188"/>
                      <a:pt x="455998" y="108330"/>
                      <a:pt x="455046" y="105473"/>
                    </a:cubicBezTo>
                    <a:cubicBezTo>
                      <a:pt x="454093" y="69278"/>
                      <a:pt x="424566" y="39750"/>
                      <a:pt x="389323" y="37845"/>
                    </a:cubicBezTo>
                    <a:cubicBezTo>
                      <a:pt x="370273" y="36893"/>
                      <a:pt x="352176" y="43560"/>
                      <a:pt x="338841" y="56895"/>
                    </a:cubicBezTo>
                    <a:cubicBezTo>
                      <a:pt x="325506" y="70230"/>
                      <a:pt x="317886" y="87375"/>
                      <a:pt x="317886" y="106425"/>
                    </a:cubicBezTo>
                    <a:cubicBezTo>
                      <a:pt x="317886" y="138810"/>
                      <a:pt x="340746" y="167385"/>
                      <a:pt x="372178" y="174053"/>
                    </a:cubicBezTo>
                    <a:cubicBezTo>
                      <a:pt x="379798" y="175958"/>
                      <a:pt x="386466" y="179768"/>
                      <a:pt x="391228" y="184530"/>
                    </a:cubicBezTo>
                    <a:cubicBezTo>
                      <a:pt x="398848" y="192150"/>
                      <a:pt x="401706" y="202628"/>
                      <a:pt x="401706" y="213105"/>
                    </a:cubicBezTo>
                    <a:lnTo>
                      <a:pt x="401706" y="291210"/>
                    </a:lnTo>
                    <a:cubicBezTo>
                      <a:pt x="401706" y="300735"/>
                      <a:pt x="395038" y="308355"/>
                      <a:pt x="385513" y="309308"/>
                    </a:cubicBezTo>
                    <a:cubicBezTo>
                      <a:pt x="380751" y="309308"/>
                      <a:pt x="375988" y="311213"/>
                      <a:pt x="371226" y="314070"/>
                    </a:cubicBezTo>
                    <a:lnTo>
                      <a:pt x="132148" y="507428"/>
                    </a:lnTo>
                    <a:lnTo>
                      <a:pt x="594111" y="508380"/>
                    </a:lnTo>
                    <a:cubicBezTo>
                      <a:pt x="599826" y="508380"/>
                      <a:pt x="604588" y="511238"/>
                      <a:pt x="607446" y="516000"/>
                    </a:cubicBezTo>
                    <a:cubicBezTo>
                      <a:pt x="615066" y="529335"/>
                      <a:pt x="608398" y="539813"/>
                      <a:pt x="593158" y="539813"/>
                    </a:cubicBezTo>
                    <a:lnTo>
                      <a:pt x="92143" y="539813"/>
                    </a:lnTo>
                    <a:lnTo>
                      <a:pt x="96906" y="536003"/>
                    </a:lnTo>
                    <a:lnTo>
                      <a:pt x="54043" y="570293"/>
                    </a:lnTo>
                    <a:lnTo>
                      <a:pt x="53091" y="570293"/>
                    </a:lnTo>
                    <a:cubicBezTo>
                      <a:pt x="36898" y="580770"/>
                      <a:pt x="35946" y="597915"/>
                      <a:pt x="38803" y="609345"/>
                    </a:cubicBezTo>
                    <a:cubicBezTo>
                      <a:pt x="42613" y="621728"/>
                      <a:pt x="53091" y="634110"/>
                      <a:pt x="72141" y="634110"/>
                    </a:cubicBezTo>
                    <a:cubicBezTo>
                      <a:pt x="72141" y="634110"/>
                      <a:pt x="72141" y="634110"/>
                      <a:pt x="72141" y="634110"/>
                    </a:cubicBezTo>
                    <a:lnTo>
                      <a:pt x="699838" y="634110"/>
                    </a:lnTo>
                    <a:cubicBezTo>
                      <a:pt x="718888" y="634110"/>
                      <a:pt x="729366" y="621728"/>
                      <a:pt x="733176" y="609345"/>
                    </a:cubicBezTo>
                    <a:cubicBezTo>
                      <a:pt x="736986" y="596963"/>
                      <a:pt x="735081" y="580770"/>
                      <a:pt x="718888" y="570293"/>
                    </a:cubicBezTo>
                    <a:lnTo>
                      <a:pt x="717936" y="569340"/>
                    </a:lnTo>
                    <a:lnTo>
                      <a:pt x="434091" y="340740"/>
                    </a:lnTo>
                    <a:cubicBezTo>
                      <a:pt x="430281" y="337883"/>
                      <a:pt x="428376" y="333120"/>
                      <a:pt x="428376" y="328358"/>
                    </a:cubicBezTo>
                    <a:lnTo>
                      <a:pt x="428376" y="328358"/>
                    </a:lnTo>
                    <a:cubicBezTo>
                      <a:pt x="428376" y="315023"/>
                      <a:pt x="443616" y="307403"/>
                      <a:pt x="454093" y="315975"/>
                    </a:cubicBezTo>
                    <a:lnTo>
                      <a:pt x="737938" y="543623"/>
                    </a:lnTo>
                    <a:cubicBezTo>
                      <a:pt x="761751" y="560768"/>
                      <a:pt x="772228" y="589343"/>
                      <a:pt x="763656" y="61791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Graphic 33">
                <a:extLst>
                  <a:ext uri="{FF2B5EF4-FFF2-40B4-BE49-F238E27FC236}">
                    <a16:creationId xmlns:a16="http://schemas.microsoft.com/office/drawing/2014/main" id="{C8BFB69A-A7C2-4DCA-95A3-63CB6BA10771}"/>
                  </a:ext>
                </a:extLst>
              </p:cNvPr>
              <p:cNvSpPr/>
              <p:nvPr/>
            </p:nvSpPr>
            <p:spPr>
              <a:xfrm>
                <a:off x="429113" y="13912579"/>
                <a:ext cx="574271" cy="496284"/>
              </a:xfrm>
              <a:custGeom>
                <a:avLst/>
                <a:gdLst>
                  <a:gd name="connsiteX0" fmla="*/ 763656 w 771525"/>
                  <a:gd name="connsiteY0" fmla="*/ 617918 h 666750"/>
                  <a:gd name="connsiteX1" fmla="*/ 699838 w 771525"/>
                  <a:gd name="connsiteY1" fmla="*/ 665543 h 666750"/>
                  <a:gd name="connsiteX2" fmla="*/ 74046 w 771525"/>
                  <a:gd name="connsiteY2" fmla="*/ 666495 h 666750"/>
                  <a:gd name="connsiteX3" fmla="*/ 74046 w 771525"/>
                  <a:gd name="connsiteY3" fmla="*/ 666495 h 666750"/>
                  <a:gd name="connsiteX4" fmla="*/ 10228 w 771525"/>
                  <a:gd name="connsiteY4" fmla="*/ 619823 h 666750"/>
                  <a:gd name="connsiteX5" fmla="*/ 35946 w 771525"/>
                  <a:gd name="connsiteY5" fmla="*/ 545528 h 666750"/>
                  <a:gd name="connsiteX6" fmla="*/ 353128 w 771525"/>
                  <a:gd name="connsiteY6" fmla="*/ 288353 h 666750"/>
                  <a:gd name="connsiteX7" fmla="*/ 354081 w 771525"/>
                  <a:gd name="connsiteY7" fmla="*/ 288353 h 666750"/>
                  <a:gd name="connsiteX8" fmla="*/ 371226 w 771525"/>
                  <a:gd name="connsiteY8" fmla="*/ 280733 h 666750"/>
                  <a:gd name="connsiteX9" fmla="*/ 371226 w 771525"/>
                  <a:gd name="connsiteY9" fmla="*/ 212153 h 666750"/>
                  <a:gd name="connsiteX10" fmla="*/ 366463 w 771525"/>
                  <a:gd name="connsiteY10" fmla="*/ 205485 h 666750"/>
                  <a:gd name="connsiteX11" fmla="*/ 287406 w 771525"/>
                  <a:gd name="connsiteY11" fmla="*/ 107378 h 666750"/>
                  <a:gd name="connsiteX12" fmla="*/ 317886 w 771525"/>
                  <a:gd name="connsiteY12" fmla="*/ 34988 h 666750"/>
                  <a:gd name="connsiteX13" fmla="*/ 391228 w 771525"/>
                  <a:gd name="connsiteY13" fmla="*/ 7365 h 666750"/>
                  <a:gd name="connsiteX14" fmla="*/ 487431 w 771525"/>
                  <a:gd name="connsiteY14" fmla="*/ 105473 h 666750"/>
                  <a:gd name="connsiteX15" fmla="*/ 486478 w 771525"/>
                  <a:gd name="connsiteY15" fmla="*/ 117855 h 666750"/>
                  <a:gd name="connsiteX16" fmla="*/ 466476 w 771525"/>
                  <a:gd name="connsiteY16" fmla="*/ 130238 h 666750"/>
                  <a:gd name="connsiteX17" fmla="*/ 466476 w 771525"/>
                  <a:gd name="connsiteY17" fmla="*/ 130238 h 666750"/>
                  <a:gd name="connsiteX18" fmla="*/ 455046 w 771525"/>
                  <a:gd name="connsiteY18" fmla="*/ 114045 h 666750"/>
                  <a:gd name="connsiteX19" fmla="*/ 455046 w 771525"/>
                  <a:gd name="connsiteY19" fmla="*/ 105473 h 666750"/>
                  <a:gd name="connsiteX20" fmla="*/ 389323 w 771525"/>
                  <a:gd name="connsiteY20" fmla="*/ 37845 h 666750"/>
                  <a:gd name="connsiteX21" fmla="*/ 338841 w 771525"/>
                  <a:gd name="connsiteY21" fmla="*/ 56895 h 666750"/>
                  <a:gd name="connsiteX22" fmla="*/ 317886 w 771525"/>
                  <a:gd name="connsiteY22" fmla="*/ 106425 h 666750"/>
                  <a:gd name="connsiteX23" fmla="*/ 372178 w 771525"/>
                  <a:gd name="connsiteY23" fmla="*/ 174053 h 666750"/>
                  <a:gd name="connsiteX24" fmla="*/ 391228 w 771525"/>
                  <a:gd name="connsiteY24" fmla="*/ 184530 h 666750"/>
                  <a:gd name="connsiteX25" fmla="*/ 401706 w 771525"/>
                  <a:gd name="connsiteY25" fmla="*/ 213105 h 666750"/>
                  <a:gd name="connsiteX26" fmla="*/ 401706 w 771525"/>
                  <a:gd name="connsiteY26" fmla="*/ 291210 h 666750"/>
                  <a:gd name="connsiteX27" fmla="*/ 385513 w 771525"/>
                  <a:gd name="connsiteY27" fmla="*/ 309308 h 666750"/>
                  <a:gd name="connsiteX28" fmla="*/ 371226 w 771525"/>
                  <a:gd name="connsiteY28" fmla="*/ 314070 h 666750"/>
                  <a:gd name="connsiteX29" fmla="*/ 132148 w 771525"/>
                  <a:gd name="connsiteY29" fmla="*/ 507428 h 666750"/>
                  <a:gd name="connsiteX30" fmla="*/ 594111 w 771525"/>
                  <a:gd name="connsiteY30" fmla="*/ 508380 h 666750"/>
                  <a:gd name="connsiteX31" fmla="*/ 607446 w 771525"/>
                  <a:gd name="connsiteY31" fmla="*/ 516000 h 666750"/>
                  <a:gd name="connsiteX32" fmla="*/ 593158 w 771525"/>
                  <a:gd name="connsiteY32" fmla="*/ 539813 h 666750"/>
                  <a:gd name="connsiteX33" fmla="*/ 92143 w 771525"/>
                  <a:gd name="connsiteY33" fmla="*/ 539813 h 666750"/>
                  <a:gd name="connsiteX34" fmla="*/ 96906 w 771525"/>
                  <a:gd name="connsiteY34" fmla="*/ 536003 h 666750"/>
                  <a:gd name="connsiteX35" fmla="*/ 54043 w 771525"/>
                  <a:gd name="connsiteY35" fmla="*/ 570293 h 666750"/>
                  <a:gd name="connsiteX36" fmla="*/ 53091 w 771525"/>
                  <a:gd name="connsiteY36" fmla="*/ 570293 h 666750"/>
                  <a:gd name="connsiteX37" fmla="*/ 38803 w 771525"/>
                  <a:gd name="connsiteY37" fmla="*/ 609345 h 666750"/>
                  <a:gd name="connsiteX38" fmla="*/ 72141 w 771525"/>
                  <a:gd name="connsiteY38" fmla="*/ 634110 h 666750"/>
                  <a:gd name="connsiteX39" fmla="*/ 72141 w 771525"/>
                  <a:gd name="connsiteY39" fmla="*/ 634110 h 666750"/>
                  <a:gd name="connsiteX40" fmla="*/ 699838 w 771525"/>
                  <a:gd name="connsiteY40" fmla="*/ 634110 h 666750"/>
                  <a:gd name="connsiteX41" fmla="*/ 733176 w 771525"/>
                  <a:gd name="connsiteY41" fmla="*/ 609345 h 666750"/>
                  <a:gd name="connsiteX42" fmla="*/ 718888 w 771525"/>
                  <a:gd name="connsiteY42" fmla="*/ 570293 h 666750"/>
                  <a:gd name="connsiteX43" fmla="*/ 717936 w 771525"/>
                  <a:gd name="connsiteY43" fmla="*/ 569340 h 666750"/>
                  <a:gd name="connsiteX44" fmla="*/ 434091 w 771525"/>
                  <a:gd name="connsiteY44" fmla="*/ 340740 h 666750"/>
                  <a:gd name="connsiteX45" fmla="*/ 428376 w 771525"/>
                  <a:gd name="connsiteY45" fmla="*/ 328358 h 666750"/>
                  <a:gd name="connsiteX46" fmla="*/ 428376 w 771525"/>
                  <a:gd name="connsiteY46" fmla="*/ 328358 h 666750"/>
                  <a:gd name="connsiteX47" fmla="*/ 454093 w 771525"/>
                  <a:gd name="connsiteY47" fmla="*/ 315975 h 666750"/>
                  <a:gd name="connsiteX48" fmla="*/ 737938 w 771525"/>
                  <a:gd name="connsiteY48" fmla="*/ 543623 h 666750"/>
                  <a:gd name="connsiteX49" fmla="*/ 763656 w 771525"/>
                  <a:gd name="connsiteY49" fmla="*/ 617918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71525" h="666750">
                    <a:moveTo>
                      <a:pt x="763656" y="617918"/>
                    </a:moveTo>
                    <a:cubicBezTo>
                      <a:pt x="755083" y="646493"/>
                      <a:pt x="730318" y="665543"/>
                      <a:pt x="699838" y="665543"/>
                    </a:cubicBezTo>
                    <a:lnTo>
                      <a:pt x="74046" y="666495"/>
                    </a:lnTo>
                    <a:cubicBezTo>
                      <a:pt x="74046" y="666495"/>
                      <a:pt x="74046" y="666495"/>
                      <a:pt x="74046" y="666495"/>
                    </a:cubicBezTo>
                    <a:cubicBezTo>
                      <a:pt x="44518" y="666495"/>
                      <a:pt x="18801" y="648398"/>
                      <a:pt x="10228" y="619823"/>
                    </a:cubicBezTo>
                    <a:cubicBezTo>
                      <a:pt x="1656" y="591248"/>
                      <a:pt x="11181" y="562673"/>
                      <a:pt x="35946" y="545528"/>
                    </a:cubicBezTo>
                    <a:lnTo>
                      <a:pt x="353128" y="288353"/>
                    </a:lnTo>
                    <a:lnTo>
                      <a:pt x="354081" y="288353"/>
                    </a:lnTo>
                    <a:cubicBezTo>
                      <a:pt x="359796" y="284543"/>
                      <a:pt x="365511" y="281685"/>
                      <a:pt x="371226" y="280733"/>
                    </a:cubicBezTo>
                    <a:lnTo>
                      <a:pt x="371226" y="212153"/>
                    </a:lnTo>
                    <a:cubicBezTo>
                      <a:pt x="371226" y="209295"/>
                      <a:pt x="369321" y="206438"/>
                      <a:pt x="366463" y="205485"/>
                    </a:cubicBezTo>
                    <a:cubicBezTo>
                      <a:pt x="320743" y="195960"/>
                      <a:pt x="287406" y="154050"/>
                      <a:pt x="287406" y="107378"/>
                    </a:cubicBezTo>
                    <a:cubicBezTo>
                      <a:pt x="287406" y="79755"/>
                      <a:pt x="297883" y="54038"/>
                      <a:pt x="317886" y="34988"/>
                    </a:cubicBezTo>
                    <a:cubicBezTo>
                      <a:pt x="337888" y="15938"/>
                      <a:pt x="363606" y="5460"/>
                      <a:pt x="391228" y="7365"/>
                    </a:cubicBezTo>
                    <a:cubicBezTo>
                      <a:pt x="444568" y="9270"/>
                      <a:pt x="486478" y="52133"/>
                      <a:pt x="487431" y="105473"/>
                    </a:cubicBezTo>
                    <a:cubicBezTo>
                      <a:pt x="487431" y="110235"/>
                      <a:pt x="487431" y="114045"/>
                      <a:pt x="486478" y="117855"/>
                    </a:cubicBezTo>
                    <a:cubicBezTo>
                      <a:pt x="485526" y="127380"/>
                      <a:pt x="475048" y="135000"/>
                      <a:pt x="466476" y="130238"/>
                    </a:cubicBezTo>
                    <a:lnTo>
                      <a:pt x="466476" y="130238"/>
                    </a:lnTo>
                    <a:cubicBezTo>
                      <a:pt x="458856" y="128333"/>
                      <a:pt x="455046" y="121665"/>
                      <a:pt x="455046" y="114045"/>
                    </a:cubicBezTo>
                    <a:cubicBezTo>
                      <a:pt x="455046" y="111188"/>
                      <a:pt x="455998" y="108330"/>
                      <a:pt x="455046" y="105473"/>
                    </a:cubicBezTo>
                    <a:cubicBezTo>
                      <a:pt x="454093" y="69278"/>
                      <a:pt x="424566" y="39750"/>
                      <a:pt x="389323" y="37845"/>
                    </a:cubicBezTo>
                    <a:cubicBezTo>
                      <a:pt x="370273" y="36893"/>
                      <a:pt x="352176" y="43560"/>
                      <a:pt x="338841" y="56895"/>
                    </a:cubicBezTo>
                    <a:cubicBezTo>
                      <a:pt x="325506" y="70230"/>
                      <a:pt x="317886" y="87375"/>
                      <a:pt x="317886" y="106425"/>
                    </a:cubicBezTo>
                    <a:cubicBezTo>
                      <a:pt x="317886" y="138810"/>
                      <a:pt x="340746" y="167385"/>
                      <a:pt x="372178" y="174053"/>
                    </a:cubicBezTo>
                    <a:cubicBezTo>
                      <a:pt x="379798" y="175958"/>
                      <a:pt x="386466" y="179768"/>
                      <a:pt x="391228" y="184530"/>
                    </a:cubicBezTo>
                    <a:cubicBezTo>
                      <a:pt x="398848" y="192150"/>
                      <a:pt x="401706" y="202628"/>
                      <a:pt x="401706" y="213105"/>
                    </a:cubicBezTo>
                    <a:lnTo>
                      <a:pt x="401706" y="291210"/>
                    </a:lnTo>
                    <a:cubicBezTo>
                      <a:pt x="401706" y="300735"/>
                      <a:pt x="395038" y="308355"/>
                      <a:pt x="385513" y="309308"/>
                    </a:cubicBezTo>
                    <a:cubicBezTo>
                      <a:pt x="380751" y="309308"/>
                      <a:pt x="375988" y="311213"/>
                      <a:pt x="371226" y="314070"/>
                    </a:cubicBezTo>
                    <a:lnTo>
                      <a:pt x="132148" y="507428"/>
                    </a:lnTo>
                    <a:lnTo>
                      <a:pt x="594111" y="508380"/>
                    </a:lnTo>
                    <a:cubicBezTo>
                      <a:pt x="599826" y="508380"/>
                      <a:pt x="604588" y="511238"/>
                      <a:pt x="607446" y="516000"/>
                    </a:cubicBezTo>
                    <a:cubicBezTo>
                      <a:pt x="615066" y="529335"/>
                      <a:pt x="608398" y="539813"/>
                      <a:pt x="593158" y="539813"/>
                    </a:cubicBezTo>
                    <a:lnTo>
                      <a:pt x="92143" y="539813"/>
                    </a:lnTo>
                    <a:lnTo>
                      <a:pt x="96906" y="536003"/>
                    </a:lnTo>
                    <a:lnTo>
                      <a:pt x="54043" y="570293"/>
                    </a:lnTo>
                    <a:lnTo>
                      <a:pt x="53091" y="570293"/>
                    </a:lnTo>
                    <a:cubicBezTo>
                      <a:pt x="36898" y="580770"/>
                      <a:pt x="35946" y="597915"/>
                      <a:pt x="38803" y="609345"/>
                    </a:cubicBezTo>
                    <a:cubicBezTo>
                      <a:pt x="42613" y="621728"/>
                      <a:pt x="53091" y="634110"/>
                      <a:pt x="72141" y="634110"/>
                    </a:cubicBezTo>
                    <a:cubicBezTo>
                      <a:pt x="72141" y="634110"/>
                      <a:pt x="72141" y="634110"/>
                      <a:pt x="72141" y="634110"/>
                    </a:cubicBezTo>
                    <a:lnTo>
                      <a:pt x="699838" y="634110"/>
                    </a:lnTo>
                    <a:cubicBezTo>
                      <a:pt x="718888" y="634110"/>
                      <a:pt x="729366" y="621728"/>
                      <a:pt x="733176" y="609345"/>
                    </a:cubicBezTo>
                    <a:cubicBezTo>
                      <a:pt x="736986" y="596963"/>
                      <a:pt x="735081" y="580770"/>
                      <a:pt x="718888" y="570293"/>
                    </a:cubicBezTo>
                    <a:lnTo>
                      <a:pt x="717936" y="569340"/>
                    </a:lnTo>
                    <a:lnTo>
                      <a:pt x="434091" y="340740"/>
                    </a:lnTo>
                    <a:cubicBezTo>
                      <a:pt x="430281" y="337883"/>
                      <a:pt x="428376" y="333120"/>
                      <a:pt x="428376" y="328358"/>
                    </a:cubicBezTo>
                    <a:lnTo>
                      <a:pt x="428376" y="328358"/>
                    </a:lnTo>
                    <a:cubicBezTo>
                      <a:pt x="428376" y="315023"/>
                      <a:pt x="443616" y="307403"/>
                      <a:pt x="454093" y="315975"/>
                    </a:cubicBezTo>
                    <a:lnTo>
                      <a:pt x="737938" y="543623"/>
                    </a:lnTo>
                    <a:cubicBezTo>
                      <a:pt x="761751" y="560768"/>
                      <a:pt x="772228" y="589343"/>
                      <a:pt x="763656" y="61791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Graphic 33">
                <a:extLst>
                  <a:ext uri="{FF2B5EF4-FFF2-40B4-BE49-F238E27FC236}">
                    <a16:creationId xmlns:a16="http://schemas.microsoft.com/office/drawing/2014/main" id="{1DDDA064-0FB6-4BDD-B8F7-2F202B11BFCC}"/>
                  </a:ext>
                </a:extLst>
              </p:cNvPr>
              <p:cNvSpPr/>
              <p:nvPr/>
            </p:nvSpPr>
            <p:spPr>
              <a:xfrm>
                <a:off x="566296" y="13074978"/>
                <a:ext cx="924871" cy="799271"/>
              </a:xfrm>
              <a:custGeom>
                <a:avLst/>
                <a:gdLst>
                  <a:gd name="connsiteX0" fmla="*/ 763656 w 771525"/>
                  <a:gd name="connsiteY0" fmla="*/ 617918 h 666750"/>
                  <a:gd name="connsiteX1" fmla="*/ 699838 w 771525"/>
                  <a:gd name="connsiteY1" fmla="*/ 665543 h 666750"/>
                  <a:gd name="connsiteX2" fmla="*/ 74046 w 771525"/>
                  <a:gd name="connsiteY2" fmla="*/ 666495 h 666750"/>
                  <a:gd name="connsiteX3" fmla="*/ 74046 w 771525"/>
                  <a:gd name="connsiteY3" fmla="*/ 666495 h 666750"/>
                  <a:gd name="connsiteX4" fmla="*/ 10228 w 771525"/>
                  <a:gd name="connsiteY4" fmla="*/ 619823 h 666750"/>
                  <a:gd name="connsiteX5" fmla="*/ 35946 w 771525"/>
                  <a:gd name="connsiteY5" fmla="*/ 545528 h 666750"/>
                  <a:gd name="connsiteX6" fmla="*/ 353128 w 771525"/>
                  <a:gd name="connsiteY6" fmla="*/ 288353 h 666750"/>
                  <a:gd name="connsiteX7" fmla="*/ 354081 w 771525"/>
                  <a:gd name="connsiteY7" fmla="*/ 288353 h 666750"/>
                  <a:gd name="connsiteX8" fmla="*/ 371226 w 771525"/>
                  <a:gd name="connsiteY8" fmla="*/ 280733 h 666750"/>
                  <a:gd name="connsiteX9" fmla="*/ 371226 w 771525"/>
                  <a:gd name="connsiteY9" fmla="*/ 212153 h 666750"/>
                  <a:gd name="connsiteX10" fmla="*/ 366463 w 771525"/>
                  <a:gd name="connsiteY10" fmla="*/ 205485 h 666750"/>
                  <a:gd name="connsiteX11" fmla="*/ 287406 w 771525"/>
                  <a:gd name="connsiteY11" fmla="*/ 107378 h 666750"/>
                  <a:gd name="connsiteX12" fmla="*/ 317886 w 771525"/>
                  <a:gd name="connsiteY12" fmla="*/ 34988 h 666750"/>
                  <a:gd name="connsiteX13" fmla="*/ 391228 w 771525"/>
                  <a:gd name="connsiteY13" fmla="*/ 7365 h 666750"/>
                  <a:gd name="connsiteX14" fmla="*/ 487431 w 771525"/>
                  <a:gd name="connsiteY14" fmla="*/ 105473 h 666750"/>
                  <a:gd name="connsiteX15" fmla="*/ 486478 w 771525"/>
                  <a:gd name="connsiteY15" fmla="*/ 117855 h 666750"/>
                  <a:gd name="connsiteX16" fmla="*/ 466476 w 771525"/>
                  <a:gd name="connsiteY16" fmla="*/ 130238 h 666750"/>
                  <a:gd name="connsiteX17" fmla="*/ 466476 w 771525"/>
                  <a:gd name="connsiteY17" fmla="*/ 130238 h 666750"/>
                  <a:gd name="connsiteX18" fmla="*/ 455046 w 771525"/>
                  <a:gd name="connsiteY18" fmla="*/ 114045 h 666750"/>
                  <a:gd name="connsiteX19" fmla="*/ 455046 w 771525"/>
                  <a:gd name="connsiteY19" fmla="*/ 105473 h 666750"/>
                  <a:gd name="connsiteX20" fmla="*/ 389323 w 771525"/>
                  <a:gd name="connsiteY20" fmla="*/ 37845 h 666750"/>
                  <a:gd name="connsiteX21" fmla="*/ 338841 w 771525"/>
                  <a:gd name="connsiteY21" fmla="*/ 56895 h 666750"/>
                  <a:gd name="connsiteX22" fmla="*/ 317886 w 771525"/>
                  <a:gd name="connsiteY22" fmla="*/ 106425 h 666750"/>
                  <a:gd name="connsiteX23" fmla="*/ 372178 w 771525"/>
                  <a:gd name="connsiteY23" fmla="*/ 174053 h 666750"/>
                  <a:gd name="connsiteX24" fmla="*/ 391228 w 771525"/>
                  <a:gd name="connsiteY24" fmla="*/ 184530 h 666750"/>
                  <a:gd name="connsiteX25" fmla="*/ 401706 w 771525"/>
                  <a:gd name="connsiteY25" fmla="*/ 213105 h 666750"/>
                  <a:gd name="connsiteX26" fmla="*/ 401706 w 771525"/>
                  <a:gd name="connsiteY26" fmla="*/ 291210 h 666750"/>
                  <a:gd name="connsiteX27" fmla="*/ 385513 w 771525"/>
                  <a:gd name="connsiteY27" fmla="*/ 309308 h 666750"/>
                  <a:gd name="connsiteX28" fmla="*/ 371226 w 771525"/>
                  <a:gd name="connsiteY28" fmla="*/ 314070 h 666750"/>
                  <a:gd name="connsiteX29" fmla="*/ 132148 w 771525"/>
                  <a:gd name="connsiteY29" fmla="*/ 507428 h 666750"/>
                  <a:gd name="connsiteX30" fmla="*/ 594111 w 771525"/>
                  <a:gd name="connsiteY30" fmla="*/ 508380 h 666750"/>
                  <a:gd name="connsiteX31" fmla="*/ 607446 w 771525"/>
                  <a:gd name="connsiteY31" fmla="*/ 516000 h 666750"/>
                  <a:gd name="connsiteX32" fmla="*/ 593158 w 771525"/>
                  <a:gd name="connsiteY32" fmla="*/ 539813 h 666750"/>
                  <a:gd name="connsiteX33" fmla="*/ 92143 w 771525"/>
                  <a:gd name="connsiteY33" fmla="*/ 539813 h 666750"/>
                  <a:gd name="connsiteX34" fmla="*/ 96906 w 771525"/>
                  <a:gd name="connsiteY34" fmla="*/ 536003 h 666750"/>
                  <a:gd name="connsiteX35" fmla="*/ 54043 w 771525"/>
                  <a:gd name="connsiteY35" fmla="*/ 570293 h 666750"/>
                  <a:gd name="connsiteX36" fmla="*/ 53091 w 771525"/>
                  <a:gd name="connsiteY36" fmla="*/ 570293 h 666750"/>
                  <a:gd name="connsiteX37" fmla="*/ 38803 w 771525"/>
                  <a:gd name="connsiteY37" fmla="*/ 609345 h 666750"/>
                  <a:gd name="connsiteX38" fmla="*/ 72141 w 771525"/>
                  <a:gd name="connsiteY38" fmla="*/ 634110 h 666750"/>
                  <a:gd name="connsiteX39" fmla="*/ 72141 w 771525"/>
                  <a:gd name="connsiteY39" fmla="*/ 634110 h 666750"/>
                  <a:gd name="connsiteX40" fmla="*/ 699838 w 771525"/>
                  <a:gd name="connsiteY40" fmla="*/ 634110 h 666750"/>
                  <a:gd name="connsiteX41" fmla="*/ 733176 w 771525"/>
                  <a:gd name="connsiteY41" fmla="*/ 609345 h 666750"/>
                  <a:gd name="connsiteX42" fmla="*/ 718888 w 771525"/>
                  <a:gd name="connsiteY42" fmla="*/ 570293 h 666750"/>
                  <a:gd name="connsiteX43" fmla="*/ 717936 w 771525"/>
                  <a:gd name="connsiteY43" fmla="*/ 569340 h 666750"/>
                  <a:gd name="connsiteX44" fmla="*/ 434091 w 771525"/>
                  <a:gd name="connsiteY44" fmla="*/ 340740 h 666750"/>
                  <a:gd name="connsiteX45" fmla="*/ 428376 w 771525"/>
                  <a:gd name="connsiteY45" fmla="*/ 328358 h 666750"/>
                  <a:gd name="connsiteX46" fmla="*/ 428376 w 771525"/>
                  <a:gd name="connsiteY46" fmla="*/ 328358 h 666750"/>
                  <a:gd name="connsiteX47" fmla="*/ 454093 w 771525"/>
                  <a:gd name="connsiteY47" fmla="*/ 315975 h 666750"/>
                  <a:gd name="connsiteX48" fmla="*/ 737938 w 771525"/>
                  <a:gd name="connsiteY48" fmla="*/ 543623 h 666750"/>
                  <a:gd name="connsiteX49" fmla="*/ 763656 w 771525"/>
                  <a:gd name="connsiteY49" fmla="*/ 617918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71525" h="666750">
                    <a:moveTo>
                      <a:pt x="763656" y="617918"/>
                    </a:moveTo>
                    <a:cubicBezTo>
                      <a:pt x="755083" y="646493"/>
                      <a:pt x="730318" y="665543"/>
                      <a:pt x="699838" y="665543"/>
                    </a:cubicBezTo>
                    <a:lnTo>
                      <a:pt x="74046" y="666495"/>
                    </a:lnTo>
                    <a:cubicBezTo>
                      <a:pt x="74046" y="666495"/>
                      <a:pt x="74046" y="666495"/>
                      <a:pt x="74046" y="666495"/>
                    </a:cubicBezTo>
                    <a:cubicBezTo>
                      <a:pt x="44518" y="666495"/>
                      <a:pt x="18801" y="648398"/>
                      <a:pt x="10228" y="619823"/>
                    </a:cubicBezTo>
                    <a:cubicBezTo>
                      <a:pt x="1656" y="591248"/>
                      <a:pt x="11181" y="562673"/>
                      <a:pt x="35946" y="545528"/>
                    </a:cubicBezTo>
                    <a:lnTo>
                      <a:pt x="353128" y="288353"/>
                    </a:lnTo>
                    <a:lnTo>
                      <a:pt x="354081" y="288353"/>
                    </a:lnTo>
                    <a:cubicBezTo>
                      <a:pt x="359796" y="284543"/>
                      <a:pt x="365511" y="281685"/>
                      <a:pt x="371226" y="280733"/>
                    </a:cubicBezTo>
                    <a:lnTo>
                      <a:pt x="371226" y="212153"/>
                    </a:lnTo>
                    <a:cubicBezTo>
                      <a:pt x="371226" y="209295"/>
                      <a:pt x="369321" y="206438"/>
                      <a:pt x="366463" y="205485"/>
                    </a:cubicBezTo>
                    <a:cubicBezTo>
                      <a:pt x="320743" y="195960"/>
                      <a:pt x="287406" y="154050"/>
                      <a:pt x="287406" y="107378"/>
                    </a:cubicBezTo>
                    <a:cubicBezTo>
                      <a:pt x="287406" y="79755"/>
                      <a:pt x="297883" y="54038"/>
                      <a:pt x="317886" y="34988"/>
                    </a:cubicBezTo>
                    <a:cubicBezTo>
                      <a:pt x="337888" y="15938"/>
                      <a:pt x="363606" y="5460"/>
                      <a:pt x="391228" y="7365"/>
                    </a:cubicBezTo>
                    <a:cubicBezTo>
                      <a:pt x="444568" y="9270"/>
                      <a:pt x="486478" y="52133"/>
                      <a:pt x="487431" y="105473"/>
                    </a:cubicBezTo>
                    <a:cubicBezTo>
                      <a:pt x="487431" y="110235"/>
                      <a:pt x="487431" y="114045"/>
                      <a:pt x="486478" y="117855"/>
                    </a:cubicBezTo>
                    <a:cubicBezTo>
                      <a:pt x="485526" y="127380"/>
                      <a:pt x="475048" y="135000"/>
                      <a:pt x="466476" y="130238"/>
                    </a:cubicBezTo>
                    <a:lnTo>
                      <a:pt x="466476" y="130238"/>
                    </a:lnTo>
                    <a:cubicBezTo>
                      <a:pt x="458856" y="128333"/>
                      <a:pt x="455046" y="121665"/>
                      <a:pt x="455046" y="114045"/>
                    </a:cubicBezTo>
                    <a:cubicBezTo>
                      <a:pt x="455046" y="111188"/>
                      <a:pt x="455998" y="108330"/>
                      <a:pt x="455046" y="105473"/>
                    </a:cubicBezTo>
                    <a:cubicBezTo>
                      <a:pt x="454093" y="69278"/>
                      <a:pt x="424566" y="39750"/>
                      <a:pt x="389323" y="37845"/>
                    </a:cubicBezTo>
                    <a:cubicBezTo>
                      <a:pt x="370273" y="36893"/>
                      <a:pt x="352176" y="43560"/>
                      <a:pt x="338841" y="56895"/>
                    </a:cubicBezTo>
                    <a:cubicBezTo>
                      <a:pt x="325506" y="70230"/>
                      <a:pt x="317886" y="87375"/>
                      <a:pt x="317886" y="106425"/>
                    </a:cubicBezTo>
                    <a:cubicBezTo>
                      <a:pt x="317886" y="138810"/>
                      <a:pt x="340746" y="167385"/>
                      <a:pt x="372178" y="174053"/>
                    </a:cubicBezTo>
                    <a:cubicBezTo>
                      <a:pt x="379798" y="175958"/>
                      <a:pt x="386466" y="179768"/>
                      <a:pt x="391228" y="184530"/>
                    </a:cubicBezTo>
                    <a:cubicBezTo>
                      <a:pt x="398848" y="192150"/>
                      <a:pt x="401706" y="202628"/>
                      <a:pt x="401706" y="213105"/>
                    </a:cubicBezTo>
                    <a:lnTo>
                      <a:pt x="401706" y="291210"/>
                    </a:lnTo>
                    <a:cubicBezTo>
                      <a:pt x="401706" y="300735"/>
                      <a:pt x="395038" y="308355"/>
                      <a:pt x="385513" y="309308"/>
                    </a:cubicBezTo>
                    <a:cubicBezTo>
                      <a:pt x="380751" y="309308"/>
                      <a:pt x="375988" y="311213"/>
                      <a:pt x="371226" y="314070"/>
                    </a:cubicBezTo>
                    <a:lnTo>
                      <a:pt x="132148" y="507428"/>
                    </a:lnTo>
                    <a:lnTo>
                      <a:pt x="594111" y="508380"/>
                    </a:lnTo>
                    <a:cubicBezTo>
                      <a:pt x="599826" y="508380"/>
                      <a:pt x="604588" y="511238"/>
                      <a:pt x="607446" y="516000"/>
                    </a:cubicBezTo>
                    <a:cubicBezTo>
                      <a:pt x="615066" y="529335"/>
                      <a:pt x="608398" y="539813"/>
                      <a:pt x="593158" y="539813"/>
                    </a:cubicBezTo>
                    <a:lnTo>
                      <a:pt x="92143" y="539813"/>
                    </a:lnTo>
                    <a:lnTo>
                      <a:pt x="96906" y="536003"/>
                    </a:lnTo>
                    <a:lnTo>
                      <a:pt x="54043" y="570293"/>
                    </a:lnTo>
                    <a:lnTo>
                      <a:pt x="53091" y="570293"/>
                    </a:lnTo>
                    <a:cubicBezTo>
                      <a:pt x="36898" y="580770"/>
                      <a:pt x="35946" y="597915"/>
                      <a:pt x="38803" y="609345"/>
                    </a:cubicBezTo>
                    <a:cubicBezTo>
                      <a:pt x="42613" y="621728"/>
                      <a:pt x="53091" y="634110"/>
                      <a:pt x="72141" y="634110"/>
                    </a:cubicBezTo>
                    <a:cubicBezTo>
                      <a:pt x="72141" y="634110"/>
                      <a:pt x="72141" y="634110"/>
                      <a:pt x="72141" y="634110"/>
                    </a:cubicBezTo>
                    <a:lnTo>
                      <a:pt x="699838" y="634110"/>
                    </a:lnTo>
                    <a:cubicBezTo>
                      <a:pt x="718888" y="634110"/>
                      <a:pt x="729366" y="621728"/>
                      <a:pt x="733176" y="609345"/>
                    </a:cubicBezTo>
                    <a:cubicBezTo>
                      <a:pt x="736986" y="596963"/>
                      <a:pt x="735081" y="580770"/>
                      <a:pt x="718888" y="570293"/>
                    </a:cubicBezTo>
                    <a:lnTo>
                      <a:pt x="717936" y="569340"/>
                    </a:lnTo>
                    <a:lnTo>
                      <a:pt x="434091" y="340740"/>
                    </a:lnTo>
                    <a:cubicBezTo>
                      <a:pt x="430281" y="337883"/>
                      <a:pt x="428376" y="333120"/>
                      <a:pt x="428376" y="328358"/>
                    </a:cubicBezTo>
                    <a:lnTo>
                      <a:pt x="428376" y="328358"/>
                    </a:lnTo>
                    <a:cubicBezTo>
                      <a:pt x="428376" y="315023"/>
                      <a:pt x="443616" y="307403"/>
                      <a:pt x="454093" y="315975"/>
                    </a:cubicBezTo>
                    <a:lnTo>
                      <a:pt x="737938" y="543623"/>
                    </a:lnTo>
                    <a:cubicBezTo>
                      <a:pt x="761751" y="560768"/>
                      <a:pt x="772228" y="589343"/>
                      <a:pt x="763656" y="6179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BB22B38-8D27-4D84-BC70-DD3BD8B9232D}"/>
                </a:ext>
              </a:extLst>
            </p:cNvPr>
            <p:cNvSpPr txBox="1"/>
            <p:nvPr/>
          </p:nvSpPr>
          <p:spPr>
            <a:xfrm>
              <a:off x="1909284" y="13014809"/>
              <a:ext cx="3098687" cy="54512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</a:rPr>
                <a:t>1</a:t>
              </a:r>
              <a:r>
                <a:rPr lang="en-US" sz="4800" b="1" dirty="0">
                  <a:solidFill>
                    <a:schemeClr val="bg1"/>
                  </a:solidFill>
                </a:rPr>
                <a:t> in3</a:t>
              </a:r>
              <a:endParaRPr lang="en-US" sz="48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3" name="Group 22" descr="Legend">
            <a:extLst>
              <a:ext uri="{FF2B5EF4-FFF2-40B4-BE49-F238E27FC236}">
                <a16:creationId xmlns:a16="http://schemas.microsoft.com/office/drawing/2014/main" id="{ADF2C43B-5321-45EB-9E08-F39238759679}"/>
              </a:ext>
            </a:extLst>
          </p:cNvPr>
          <p:cNvGrpSpPr/>
          <p:nvPr/>
        </p:nvGrpSpPr>
        <p:grpSpPr>
          <a:xfrm>
            <a:off x="5854611" y="14650847"/>
            <a:ext cx="3140332" cy="189195"/>
            <a:chOff x="463230" y="14650847"/>
            <a:chExt cx="3140332" cy="189195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9CA6FF8-F9AA-4ECE-88D7-919D9B12FEB1}"/>
                </a:ext>
              </a:extLst>
            </p:cNvPr>
            <p:cNvSpPr txBox="1"/>
            <p:nvPr/>
          </p:nvSpPr>
          <p:spPr>
            <a:xfrm>
              <a:off x="730693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Growth</a:t>
              </a:r>
              <a:endParaRPr lang="en-US" sz="1200" noProof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1B74DC2-15B0-4CAB-84AC-6F22B4D902A2}"/>
                </a:ext>
              </a:extLst>
            </p:cNvPr>
            <p:cNvSpPr txBox="1"/>
            <p:nvPr/>
          </p:nvSpPr>
          <p:spPr>
            <a:xfrm>
              <a:off x="1807257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Shows</a:t>
              </a:r>
              <a:endParaRPr lang="en-US" sz="1200" noProof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2DF58DC-F3CE-4437-9B19-D6D0DF0AC904}"/>
                </a:ext>
              </a:extLst>
            </p:cNvPr>
            <p:cNvSpPr/>
            <p:nvPr/>
          </p:nvSpPr>
          <p:spPr>
            <a:xfrm>
              <a:off x="463230" y="14678120"/>
              <a:ext cx="134649" cy="13464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DD6DD32-4881-4030-9E68-078AFE0AF706}"/>
                </a:ext>
              </a:extLst>
            </p:cNvPr>
            <p:cNvSpPr/>
            <p:nvPr/>
          </p:nvSpPr>
          <p:spPr>
            <a:xfrm>
              <a:off x="1539794" y="14678120"/>
              <a:ext cx="134649" cy="13464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B8067C8-654D-4CEF-8EFF-ED031D7BF279}"/>
                </a:ext>
              </a:extLst>
            </p:cNvPr>
            <p:cNvSpPr/>
            <p:nvPr/>
          </p:nvSpPr>
          <p:spPr>
            <a:xfrm>
              <a:off x="2616358" y="14678120"/>
              <a:ext cx="134649" cy="1346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13CD84A-EBED-4581-B0E7-E8BD7714225B}"/>
                </a:ext>
              </a:extLst>
            </p:cNvPr>
            <p:cNvSpPr txBox="1"/>
            <p:nvPr/>
          </p:nvSpPr>
          <p:spPr>
            <a:xfrm>
              <a:off x="2927276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Sales</a:t>
              </a:r>
              <a:endParaRPr lang="en-US" sz="1200" noProof="1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2" name="Rectangle 21" descr="Bottom Bar">
            <a:extLst>
              <a:ext uri="{FF2B5EF4-FFF2-40B4-BE49-F238E27FC236}">
                <a16:creationId xmlns:a16="http://schemas.microsoft.com/office/drawing/2014/main" id="{8B5655C9-67FC-4407-AF9A-B7431182A2A8}"/>
              </a:ext>
            </a:extLst>
          </p:cNvPr>
          <p:cNvSpPr/>
          <p:nvPr/>
        </p:nvSpPr>
        <p:spPr>
          <a:xfrm>
            <a:off x="0" y="15222062"/>
            <a:ext cx="12192000" cy="1033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034B4B-A7D2-403B-866B-8F4C4A0380C2}"/>
              </a:ext>
            </a:extLst>
          </p:cNvPr>
          <p:cNvSpPr txBox="1"/>
          <p:nvPr/>
        </p:nvSpPr>
        <p:spPr>
          <a:xfrm>
            <a:off x="330200" y="15421172"/>
            <a:ext cx="6469718" cy="667357"/>
          </a:xfrm>
          <a:prstGeom prst="rect">
            <a:avLst/>
          </a:prstGeom>
          <a:noFill/>
        </p:spPr>
        <p:txBody>
          <a:bodyPr wrap="square" lIns="0" tIns="0" rIns="0" bIns="0" numCol="3" spcCol="180000" rtlCol="0" anchor="t">
            <a:noAutofit/>
          </a:bodyPr>
          <a:lstStyle/>
          <a:p>
            <a:r>
              <a:rPr lang="en-US" sz="800" b="1" dirty="0"/>
              <a:t>Sources of Information</a:t>
            </a:r>
          </a:p>
          <a:p>
            <a:r>
              <a:rPr lang="en-US" sz="800" dirty="0"/>
              <a:t>* Lorem</a:t>
            </a:r>
            <a:r>
              <a:rPr lang="en-US" sz="800" noProof="1"/>
              <a:t> ipsum dolor sit amet, consectetuer adipiscing elit. Maecenas porttitor congue massa. Fusce posuere, magna sed pulvinar ultricies, purus lectus malesuada libero, sit.</a:t>
            </a:r>
            <a:br>
              <a:rPr lang="en-US" sz="800" noProof="1"/>
            </a:br>
            <a:endParaRPr lang="en-US" sz="800" noProof="1"/>
          </a:p>
          <a:p>
            <a:r>
              <a:rPr lang="en-US" sz="800" noProof="1"/>
              <a:t>** Nunc viverra imperdiet enim. Fusce est. Vivamus a tellus. Pellentesque habitant morbi tristique senectus et netus et malesuada fames ac turpis egestas. Proin pharetra nonummy pede. Mauris et orci. </a:t>
            </a:r>
          </a:p>
          <a:p>
            <a:endParaRPr lang="en-US" sz="800" noProof="1"/>
          </a:p>
          <a:p>
            <a:r>
              <a:rPr lang="en-US" sz="800" noProof="1"/>
              <a:t>*** Lorem ipsum dolor sit amet, consectetuer adipiscing elit. Maecenas porttitor congue massa. Fusce posuere, magna sed pulvinar ultricies, purus lectus malesuada libero, sit amet</a:t>
            </a:r>
            <a:r>
              <a:rPr lang="en-US" sz="800" dirty="0"/>
              <a:t>.</a:t>
            </a:r>
          </a:p>
          <a:p>
            <a:endParaRPr lang="en-US" sz="800" dirty="0"/>
          </a:p>
          <a:p>
            <a:endParaRPr lang="en-US" sz="800" b="1" dirty="0"/>
          </a:p>
        </p:txBody>
      </p:sp>
      <p:cxnSp>
        <p:nvCxnSpPr>
          <p:cNvPr id="74" name="Straight Connector 73" descr="Footer separation line">
            <a:extLst>
              <a:ext uri="{FF2B5EF4-FFF2-40B4-BE49-F238E27FC236}">
                <a16:creationId xmlns:a16="http://schemas.microsoft.com/office/drawing/2014/main" id="{F4FDF632-4D14-497C-9373-F6176DCB1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122542" y="15346680"/>
            <a:ext cx="0" cy="7987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phic 76" descr="Link">
            <a:extLst>
              <a:ext uri="{FF2B5EF4-FFF2-40B4-BE49-F238E27FC236}">
                <a16:creationId xmlns:a16="http://schemas.microsoft.com/office/drawing/2014/main" id="{6F4854C0-20B7-469B-8994-C6A69C41D3C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37173" y="15442595"/>
            <a:ext cx="167193" cy="16719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FA0DFC3-09B2-47CC-80EA-B8E0E380702D}"/>
              </a:ext>
            </a:extLst>
          </p:cNvPr>
          <p:cNvSpPr txBox="1"/>
          <p:nvPr/>
        </p:nvSpPr>
        <p:spPr>
          <a:xfrm>
            <a:off x="7612650" y="15421172"/>
            <a:ext cx="1898674" cy="1922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/>
              <a:t>www.fabrikam.com</a:t>
            </a:r>
          </a:p>
        </p:txBody>
      </p:sp>
      <p:pic>
        <p:nvPicPr>
          <p:cNvPr id="75" name="Graphic 74" descr="Envelope" title="Icon Presenter Email">
            <a:extLst>
              <a:ext uri="{FF2B5EF4-FFF2-40B4-BE49-F238E27FC236}">
                <a16:creationId xmlns:a16="http://schemas.microsoft.com/office/drawing/2014/main" id="{BB07E967-37AE-48B4-B652-2F1B001326D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46013" y="15669552"/>
            <a:ext cx="149512" cy="14951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3BB2341-1E72-4DA3-84B4-13744FD3C107}"/>
              </a:ext>
            </a:extLst>
          </p:cNvPr>
          <p:cNvSpPr txBox="1"/>
          <p:nvPr/>
        </p:nvSpPr>
        <p:spPr>
          <a:xfrm>
            <a:off x="7612650" y="15642376"/>
            <a:ext cx="1898674" cy="1922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/>
              <a:t>info@fabrikam.com</a:t>
            </a:r>
          </a:p>
        </p:txBody>
      </p:sp>
      <p:pic>
        <p:nvPicPr>
          <p:cNvPr id="76" name="Graphic 75" descr="Smart Phone" title="Icon - Presenter Phone Number">
            <a:extLst>
              <a:ext uri="{FF2B5EF4-FFF2-40B4-BE49-F238E27FC236}">
                <a16:creationId xmlns:a16="http://schemas.microsoft.com/office/drawing/2014/main" id="{BDCB3D16-EDDE-4A40-A69C-13D573897906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46013" y="15897875"/>
            <a:ext cx="149512" cy="14951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6E4AA53-4CC0-4A58-875B-C0DCF1E8ACFF}"/>
              </a:ext>
            </a:extLst>
          </p:cNvPr>
          <p:cNvSpPr txBox="1"/>
          <p:nvPr/>
        </p:nvSpPr>
        <p:spPr>
          <a:xfrm>
            <a:off x="7612650" y="15861193"/>
            <a:ext cx="1898674" cy="1922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/>
              <a:t>208 555 0100</a:t>
            </a:r>
          </a:p>
        </p:txBody>
      </p:sp>
      <p:cxnSp>
        <p:nvCxnSpPr>
          <p:cNvPr id="28" name="Straight Connector 27" descr="Footer separation line">
            <a:extLst>
              <a:ext uri="{FF2B5EF4-FFF2-40B4-BE49-F238E27FC236}">
                <a16:creationId xmlns:a16="http://schemas.microsoft.com/office/drawing/2014/main" id="{22DA487B-67A2-42A3-9796-1277E424A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583802" y="15346680"/>
            <a:ext cx="0" cy="7987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9F90BE5-1D52-4823-A506-8E0D050D2897}"/>
              </a:ext>
            </a:extLst>
          </p:cNvPr>
          <p:cNvSpPr txBox="1"/>
          <p:nvPr/>
        </p:nvSpPr>
        <p:spPr>
          <a:xfrm>
            <a:off x="9736202" y="15489577"/>
            <a:ext cx="2147977" cy="498905"/>
          </a:xfrm>
          <a:prstGeom prst="rect">
            <a:avLst/>
          </a:prstGeom>
          <a:noFill/>
        </p:spPr>
        <p:txBody>
          <a:bodyPr wrap="square" lIns="0" tIns="10800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2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FABRIKAM</a:t>
            </a:r>
          </a:p>
          <a:p>
            <a:pPr algn="ctr">
              <a:lnSpc>
                <a:spcPts val="900"/>
              </a:lnSpc>
            </a:pPr>
            <a:r>
              <a:rPr lang="en-US" sz="1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 Fabrics </a:t>
            </a:r>
            <a:r>
              <a:rPr lang="en-US" sz="13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Incorporated</a:t>
            </a:r>
          </a:p>
        </p:txBody>
      </p:sp>
    </p:spTree>
    <p:extLst>
      <p:ext uri="{BB962C8B-B14F-4D97-AF65-F5344CB8AC3E}">
        <p14:creationId xmlns:p14="http://schemas.microsoft.com/office/powerpoint/2010/main" val="3231001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DC164D26-B540-46B6-80F0-9AF9CB6E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grpSp>
        <p:nvGrpSpPr>
          <p:cNvPr id="10" name="Group 9" descr="Headline">
            <a:extLst>
              <a:ext uri="{FF2B5EF4-FFF2-40B4-BE49-F238E27FC236}">
                <a16:creationId xmlns:a16="http://schemas.microsoft.com/office/drawing/2014/main" id="{83AF4264-1B8B-4096-99CE-CD065FDA1C1E}"/>
              </a:ext>
            </a:extLst>
          </p:cNvPr>
          <p:cNvGrpSpPr/>
          <p:nvPr/>
        </p:nvGrpSpPr>
        <p:grpSpPr>
          <a:xfrm>
            <a:off x="534755" y="228440"/>
            <a:ext cx="5761157" cy="2082382"/>
            <a:chOff x="1436438" y="456859"/>
            <a:chExt cx="5761157" cy="208238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5C9A8A-35E0-482C-8EC5-8E7D3E2005DD}"/>
                </a:ext>
              </a:extLst>
            </p:cNvPr>
            <p:cNvSpPr/>
            <p:nvPr/>
          </p:nvSpPr>
          <p:spPr>
            <a:xfrm>
              <a:off x="5994294" y="456859"/>
              <a:ext cx="1203301" cy="2082382"/>
            </a:xfrm>
            <a:prstGeom prst="rect">
              <a:avLst/>
            </a:prstGeom>
            <a:noFill/>
          </p:spPr>
          <p:txBody>
            <a:bodyPr wrap="square" lIns="0" tIns="792000" rIns="0" bIns="0">
              <a:noAutofit/>
            </a:bodyPr>
            <a:lstStyle/>
            <a:p>
              <a:pPr>
                <a:lnSpc>
                  <a:spcPts val="11500"/>
                </a:lnSpc>
              </a:pPr>
              <a:r>
                <a:rPr lang="en-US" sz="17000" b="1" spc="-300" dirty="0">
                  <a:ln w="19050">
                    <a:solidFill>
                      <a:schemeClr val="accent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en-US" sz="17000" dirty="0">
                <a:ln w="19050">
                  <a:solidFill>
                    <a:schemeClr val="accent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6D2B746-2878-4D20-9AFC-71E12C7B7002}"/>
                </a:ext>
              </a:extLst>
            </p:cNvPr>
            <p:cNvSpPr txBox="1"/>
            <p:nvPr/>
          </p:nvSpPr>
          <p:spPr>
            <a:xfrm>
              <a:off x="1436438" y="1230659"/>
              <a:ext cx="5205270" cy="11399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9600" b="1" spc="-300" dirty="0">
                  <a:solidFill>
                    <a:schemeClr val="accent1"/>
                  </a:solidFill>
                </a:rPr>
                <a:t>FASHION</a:t>
              </a:r>
              <a:endParaRPr lang="en-US" sz="7200" b="1" spc="-300" noProof="1">
                <a:solidFill>
                  <a:schemeClr val="accent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C4141D-3D29-4554-B3A8-A5A2FB1E2811}"/>
                </a:ext>
              </a:extLst>
            </p:cNvPr>
            <p:cNvSpPr txBox="1"/>
            <p:nvPr/>
          </p:nvSpPr>
          <p:spPr>
            <a:xfrm>
              <a:off x="1550299" y="738892"/>
              <a:ext cx="5023146" cy="7919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5400" b="1" spc="-300" dirty="0">
                  <a:solidFill>
                    <a:schemeClr val="bg1"/>
                  </a:solidFill>
                </a:rPr>
                <a:t>WHO IS </a:t>
              </a:r>
              <a:r>
                <a:rPr lang="en-US" sz="5400" i="1" spc="-300" dirty="0">
                  <a:solidFill>
                    <a:schemeClr val="bg1"/>
                  </a:solidFill>
                  <a:latin typeface="+mj-lt"/>
                </a:rPr>
                <a:t>Disrupting</a:t>
              </a:r>
              <a:endParaRPr lang="en-US" sz="5400" b="1" spc="-300" noProof="1">
                <a:solidFill>
                  <a:srgbClr val="C6D630"/>
                </a:solidFill>
                <a:latin typeface="+mj-lt"/>
              </a:endParaRPr>
            </a:p>
          </p:txBody>
        </p:sp>
      </p:grpSp>
      <p:grpSp>
        <p:nvGrpSpPr>
          <p:cNvPr id="34" name="Group 33" descr="Info with Icon">
            <a:extLst>
              <a:ext uri="{FF2B5EF4-FFF2-40B4-BE49-F238E27FC236}">
                <a16:creationId xmlns:a16="http://schemas.microsoft.com/office/drawing/2014/main" id="{87F0DF3A-3FFF-4E67-BAD9-4E3BFCC45054}"/>
              </a:ext>
            </a:extLst>
          </p:cNvPr>
          <p:cNvGrpSpPr/>
          <p:nvPr/>
        </p:nvGrpSpPr>
        <p:grpSpPr>
          <a:xfrm>
            <a:off x="469469" y="2880705"/>
            <a:ext cx="5231186" cy="1837814"/>
            <a:chOff x="469469" y="2880705"/>
            <a:chExt cx="5231186" cy="1837814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E235A7E8-411A-420E-B6DA-BDF5E9CFB404}"/>
                </a:ext>
              </a:extLst>
            </p:cNvPr>
            <p:cNvGrpSpPr/>
            <p:nvPr/>
          </p:nvGrpSpPr>
          <p:grpSpPr>
            <a:xfrm>
              <a:off x="469469" y="3238679"/>
              <a:ext cx="642111" cy="789197"/>
              <a:chOff x="1589612" y="4695573"/>
              <a:chExt cx="776954" cy="954929"/>
            </a:xfrm>
            <a:solidFill>
              <a:schemeClr val="accent1"/>
            </a:solidFill>
          </p:grpSpPr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073A88A9-3E0A-4EB3-BE36-4EA111E39C3A}"/>
                  </a:ext>
                </a:extLst>
              </p:cNvPr>
              <p:cNvSpPr/>
              <p:nvPr/>
            </p:nvSpPr>
            <p:spPr>
              <a:xfrm>
                <a:off x="1793325" y="5260311"/>
                <a:ext cx="57150" cy="47625"/>
              </a:xfrm>
              <a:custGeom>
                <a:avLst/>
                <a:gdLst>
                  <a:gd name="connsiteX0" fmla="*/ 32983 w 57150"/>
                  <a:gd name="connsiteY0" fmla="*/ 49435 h 47625"/>
                  <a:gd name="connsiteX1" fmla="*/ 42508 w 57150"/>
                  <a:gd name="connsiteY1" fmla="*/ 44672 h 47625"/>
                  <a:gd name="connsiteX2" fmla="*/ 56796 w 57150"/>
                  <a:gd name="connsiteY2" fmla="*/ 25622 h 47625"/>
                  <a:gd name="connsiteX3" fmla="*/ 53938 w 57150"/>
                  <a:gd name="connsiteY3" fmla="*/ 9430 h 47625"/>
                  <a:gd name="connsiteX4" fmla="*/ 37746 w 57150"/>
                  <a:gd name="connsiteY4" fmla="*/ 12287 h 47625"/>
                  <a:gd name="connsiteX5" fmla="*/ 32983 w 57150"/>
                  <a:gd name="connsiteY5" fmla="*/ 18002 h 47625"/>
                  <a:gd name="connsiteX6" fmla="*/ 28221 w 57150"/>
                  <a:gd name="connsiteY6" fmla="*/ 12287 h 47625"/>
                  <a:gd name="connsiteX7" fmla="*/ 12028 w 57150"/>
                  <a:gd name="connsiteY7" fmla="*/ 9430 h 47625"/>
                  <a:gd name="connsiteX8" fmla="*/ 9171 w 57150"/>
                  <a:gd name="connsiteY8" fmla="*/ 25622 h 47625"/>
                  <a:gd name="connsiteX9" fmla="*/ 23458 w 57150"/>
                  <a:gd name="connsiteY9" fmla="*/ 44672 h 47625"/>
                  <a:gd name="connsiteX10" fmla="*/ 32983 w 57150"/>
                  <a:gd name="connsiteY10" fmla="*/ 4943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150" h="47625">
                    <a:moveTo>
                      <a:pt x="32983" y="49435"/>
                    </a:moveTo>
                    <a:cubicBezTo>
                      <a:pt x="36793" y="49435"/>
                      <a:pt x="40603" y="47530"/>
                      <a:pt x="42508" y="44672"/>
                    </a:cubicBezTo>
                    <a:lnTo>
                      <a:pt x="56796" y="25622"/>
                    </a:lnTo>
                    <a:cubicBezTo>
                      <a:pt x="60606" y="20860"/>
                      <a:pt x="59653" y="13240"/>
                      <a:pt x="53938" y="9430"/>
                    </a:cubicBezTo>
                    <a:cubicBezTo>
                      <a:pt x="49176" y="5620"/>
                      <a:pt x="41556" y="6572"/>
                      <a:pt x="37746" y="12287"/>
                    </a:cubicBezTo>
                    <a:lnTo>
                      <a:pt x="32983" y="18002"/>
                    </a:lnTo>
                    <a:lnTo>
                      <a:pt x="28221" y="12287"/>
                    </a:lnTo>
                    <a:cubicBezTo>
                      <a:pt x="24411" y="7525"/>
                      <a:pt x="16791" y="5620"/>
                      <a:pt x="12028" y="9430"/>
                    </a:cubicBezTo>
                    <a:cubicBezTo>
                      <a:pt x="7266" y="13240"/>
                      <a:pt x="5361" y="20860"/>
                      <a:pt x="9171" y="25622"/>
                    </a:cubicBezTo>
                    <a:lnTo>
                      <a:pt x="23458" y="44672"/>
                    </a:lnTo>
                    <a:cubicBezTo>
                      <a:pt x="25363" y="47530"/>
                      <a:pt x="29173" y="49435"/>
                      <a:pt x="32983" y="494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BA92CDB-868B-4E43-BF27-C0D9D5B3D4CA}"/>
                  </a:ext>
                </a:extLst>
              </p:cNvPr>
              <p:cNvSpPr/>
              <p:nvPr/>
            </p:nvSpPr>
            <p:spPr>
              <a:xfrm>
                <a:off x="1858896" y="5436631"/>
                <a:ext cx="66675" cy="66675"/>
              </a:xfrm>
              <a:custGeom>
                <a:avLst/>
                <a:gdLst>
                  <a:gd name="connsiteX0" fmla="*/ 45517 w 66675"/>
                  <a:gd name="connsiteY0" fmla="*/ 10275 h 66675"/>
                  <a:gd name="connsiteX1" fmla="*/ 11227 w 66675"/>
                  <a:gd name="connsiteY1" fmla="*/ 40755 h 66675"/>
                  <a:gd name="connsiteX2" fmla="*/ 10275 w 66675"/>
                  <a:gd name="connsiteY2" fmla="*/ 56947 h 66675"/>
                  <a:gd name="connsiteX3" fmla="*/ 18847 w 66675"/>
                  <a:gd name="connsiteY3" fmla="*/ 60757 h 66675"/>
                  <a:gd name="connsiteX4" fmla="*/ 26467 w 66675"/>
                  <a:gd name="connsiteY4" fmla="*/ 57900 h 66675"/>
                  <a:gd name="connsiteX5" fmla="*/ 60757 w 66675"/>
                  <a:gd name="connsiteY5" fmla="*/ 27420 h 66675"/>
                  <a:gd name="connsiteX6" fmla="*/ 61710 w 66675"/>
                  <a:gd name="connsiteY6" fmla="*/ 11227 h 66675"/>
                  <a:gd name="connsiteX7" fmla="*/ 45517 w 66675"/>
                  <a:gd name="connsiteY7" fmla="*/ 102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66675">
                    <a:moveTo>
                      <a:pt x="45517" y="10275"/>
                    </a:moveTo>
                    <a:lnTo>
                      <a:pt x="11227" y="40755"/>
                    </a:lnTo>
                    <a:cubicBezTo>
                      <a:pt x="6465" y="44565"/>
                      <a:pt x="5512" y="52185"/>
                      <a:pt x="10275" y="56947"/>
                    </a:cubicBezTo>
                    <a:cubicBezTo>
                      <a:pt x="12180" y="59805"/>
                      <a:pt x="15990" y="60757"/>
                      <a:pt x="18847" y="60757"/>
                    </a:cubicBezTo>
                    <a:cubicBezTo>
                      <a:pt x="21705" y="60757"/>
                      <a:pt x="24562" y="59805"/>
                      <a:pt x="26467" y="57900"/>
                    </a:cubicBezTo>
                    <a:lnTo>
                      <a:pt x="60757" y="27420"/>
                    </a:lnTo>
                    <a:cubicBezTo>
                      <a:pt x="65520" y="23610"/>
                      <a:pt x="66472" y="15990"/>
                      <a:pt x="61710" y="11227"/>
                    </a:cubicBezTo>
                    <a:cubicBezTo>
                      <a:pt x="57900" y="6465"/>
                      <a:pt x="50280" y="5512"/>
                      <a:pt x="45517" y="102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EE821290-8A24-41F3-B530-D1A44B79B2C2}"/>
                  </a:ext>
                </a:extLst>
              </p:cNvPr>
              <p:cNvSpPr/>
              <p:nvPr/>
            </p:nvSpPr>
            <p:spPr>
              <a:xfrm>
                <a:off x="1927859" y="5366792"/>
                <a:ext cx="57150" cy="76200"/>
              </a:xfrm>
              <a:custGeom>
                <a:avLst/>
                <a:gdLst>
                  <a:gd name="connsiteX0" fmla="*/ 10845 w 57150"/>
                  <a:gd name="connsiteY0" fmla="*/ 66778 h 76200"/>
                  <a:gd name="connsiteX1" fmla="*/ 18465 w 57150"/>
                  <a:gd name="connsiteY1" fmla="*/ 69636 h 76200"/>
                  <a:gd name="connsiteX2" fmla="*/ 27037 w 57150"/>
                  <a:gd name="connsiteY2" fmla="*/ 65826 h 76200"/>
                  <a:gd name="connsiteX3" fmla="*/ 52755 w 57150"/>
                  <a:gd name="connsiteY3" fmla="*/ 22011 h 76200"/>
                  <a:gd name="connsiteX4" fmla="*/ 45135 w 57150"/>
                  <a:gd name="connsiteY4" fmla="*/ 7723 h 76200"/>
                  <a:gd name="connsiteX5" fmla="*/ 30847 w 57150"/>
                  <a:gd name="connsiteY5" fmla="*/ 15343 h 76200"/>
                  <a:gd name="connsiteX6" fmla="*/ 9892 w 57150"/>
                  <a:gd name="connsiteY6" fmla="*/ 50586 h 76200"/>
                  <a:gd name="connsiteX7" fmla="*/ 10845 w 57150"/>
                  <a:gd name="connsiteY7" fmla="*/ 6677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76200">
                    <a:moveTo>
                      <a:pt x="10845" y="66778"/>
                    </a:moveTo>
                    <a:cubicBezTo>
                      <a:pt x="12750" y="68683"/>
                      <a:pt x="15607" y="69636"/>
                      <a:pt x="18465" y="69636"/>
                    </a:cubicBezTo>
                    <a:cubicBezTo>
                      <a:pt x="21322" y="69636"/>
                      <a:pt x="25132" y="68683"/>
                      <a:pt x="27037" y="65826"/>
                    </a:cubicBezTo>
                    <a:cubicBezTo>
                      <a:pt x="38467" y="53443"/>
                      <a:pt x="47040" y="38203"/>
                      <a:pt x="52755" y="22011"/>
                    </a:cubicBezTo>
                    <a:cubicBezTo>
                      <a:pt x="54660" y="16296"/>
                      <a:pt x="51802" y="9628"/>
                      <a:pt x="45135" y="7723"/>
                    </a:cubicBezTo>
                    <a:cubicBezTo>
                      <a:pt x="39420" y="5818"/>
                      <a:pt x="32752" y="8676"/>
                      <a:pt x="30847" y="15343"/>
                    </a:cubicBezTo>
                    <a:cubicBezTo>
                      <a:pt x="26085" y="28678"/>
                      <a:pt x="19417" y="40108"/>
                      <a:pt x="9892" y="50586"/>
                    </a:cubicBezTo>
                    <a:cubicBezTo>
                      <a:pt x="6082" y="54396"/>
                      <a:pt x="6082" y="62016"/>
                      <a:pt x="10845" y="667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1B95C899-59A3-42EC-BB18-781A37C157A6}"/>
                  </a:ext>
                </a:extLst>
              </p:cNvPr>
              <p:cNvSpPr/>
              <p:nvPr/>
            </p:nvSpPr>
            <p:spPr>
              <a:xfrm>
                <a:off x="1862835" y="5240652"/>
                <a:ext cx="76200" cy="38100"/>
              </a:xfrm>
              <a:custGeom>
                <a:avLst/>
                <a:gdLst>
                  <a:gd name="connsiteX0" fmla="*/ 69201 w 76200"/>
                  <a:gd name="connsiteY0" fmla="*/ 13848 h 38100"/>
                  <a:gd name="connsiteX1" fmla="*/ 16814 w 76200"/>
                  <a:gd name="connsiteY1" fmla="*/ 9086 h 38100"/>
                  <a:gd name="connsiteX2" fmla="*/ 7289 w 76200"/>
                  <a:gd name="connsiteY2" fmla="*/ 22421 h 38100"/>
                  <a:gd name="connsiteX3" fmla="*/ 20624 w 76200"/>
                  <a:gd name="connsiteY3" fmla="*/ 31946 h 38100"/>
                  <a:gd name="connsiteX4" fmla="*/ 58724 w 76200"/>
                  <a:gd name="connsiteY4" fmla="*/ 34803 h 38100"/>
                  <a:gd name="connsiteX5" fmla="*/ 63486 w 76200"/>
                  <a:gd name="connsiteY5" fmla="*/ 35756 h 38100"/>
                  <a:gd name="connsiteX6" fmla="*/ 73964 w 76200"/>
                  <a:gd name="connsiteY6" fmla="*/ 29088 h 38100"/>
                  <a:gd name="connsiteX7" fmla="*/ 69201 w 76200"/>
                  <a:gd name="connsiteY7" fmla="*/ 13848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200" h="38100">
                    <a:moveTo>
                      <a:pt x="69201" y="13848"/>
                    </a:moveTo>
                    <a:cubicBezTo>
                      <a:pt x="53961" y="7181"/>
                      <a:pt x="35864" y="5276"/>
                      <a:pt x="16814" y="9086"/>
                    </a:cubicBezTo>
                    <a:cubicBezTo>
                      <a:pt x="10146" y="10038"/>
                      <a:pt x="6336" y="16706"/>
                      <a:pt x="7289" y="22421"/>
                    </a:cubicBezTo>
                    <a:cubicBezTo>
                      <a:pt x="8241" y="29088"/>
                      <a:pt x="14909" y="32898"/>
                      <a:pt x="20624" y="31946"/>
                    </a:cubicBezTo>
                    <a:cubicBezTo>
                      <a:pt x="34911" y="29088"/>
                      <a:pt x="48246" y="30041"/>
                      <a:pt x="58724" y="34803"/>
                    </a:cubicBezTo>
                    <a:cubicBezTo>
                      <a:pt x="60629" y="35756"/>
                      <a:pt x="61581" y="35756"/>
                      <a:pt x="63486" y="35756"/>
                    </a:cubicBezTo>
                    <a:cubicBezTo>
                      <a:pt x="68249" y="35756"/>
                      <a:pt x="72059" y="32898"/>
                      <a:pt x="73964" y="29088"/>
                    </a:cubicBezTo>
                    <a:cubicBezTo>
                      <a:pt x="77774" y="23373"/>
                      <a:pt x="74916" y="16706"/>
                      <a:pt x="69201" y="138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85F6DE7-F1AF-4A2D-AECF-92613CF5B912}"/>
                  </a:ext>
                </a:extLst>
              </p:cNvPr>
              <p:cNvSpPr/>
              <p:nvPr/>
            </p:nvSpPr>
            <p:spPr>
              <a:xfrm>
                <a:off x="1941008" y="5277760"/>
                <a:ext cx="47625" cy="76200"/>
              </a:xfrm>
              <a:custGeom>
                <a:avLst/>
                <a:gdLst>
                  <a:gd name="connsiteX0" fmla="*/ 33891 w 47625"/>
                  <a:gd name="connsiteY0" fmla="*/ 73896 h 76200"/>
                  <a:gd name="connsiteX1" fmla="*/ 33891 w 47625"/>
                  <a:gd name="connsiteY1" fmla="*/ 73896 h 76200"/>
                  <a:gd name="connsiteX2" fmla="*/ 45321 w 47625"/>
                  <a:gd name="connsiteY2" fmla="*/ 60561 h 76200"/>
                  <a:gd name="connsiteX3" fmla="*/ 29128 w 47625"/>
                  <a:gd name="connsiteY3" fmla="*/ 12936 h 76200"/>
                  <a:gd name="connsiteX4" fmla="*/ 12936 w 47625"/>
                  <a:gd name="connsiteY4" fmla="*/ 9126 h 76200"/>
                  <a:gd name="connsiteX5" fmla="*/ 9126 w 47625"/>
                  <a:gd name="connsiteY5" fmla="*/ 25318 h 76200"/>
                  <a:gd name="connsiteX6" fmla="*/ 22461 w 47625"/>
                  <a:gd name="connsiteY6" fmla="*/ 63418 h 76200"/>
                  <a:gd name="connsiteX7" fmla="*/ 33891 w 47625"/>
                  <a:gd name="connsiteY7" fmla="*/ 738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76200">
                    <a:moveTo>
                      <a:pt x="33891" y="73896"/>
                    </a:moveTo>
                    <a:lnTo>
                      <a:pt x="33891" y="73896"/>
                    </a:lnTo>
                    <a:cubicBezTo>
                      <a:pt x="41511" y="72943"/>
                      <a:pt x="46273" y="67228"/>
                      <a:pt x="45321" y="60561"/>
                    </a:cubicBezTo>
                    <a:cubicBezTo>
                      <a:pt x="43416" y="43416"/>
                      <a:pt x="37701" y="27223"/>
                      <a:pt x="29128" y="12936"/>
                    </a:cubicBezTo>
                    <a:cubicBezTo>
                      <a:pt x="25318" y="7221"/>
                      <a:pt x="18651" y="5316"/>
                      <a:pt x="12936" y="9126"/>
                    </a:cubicBezTo>
                    <a:cubicBezTo>
                      <a:pt x="7221" y="12936"/>
                      <a:pt x="5316" y="19603"/>
                      <a:pt x="9126" y="25318"/>
                    </a:cubicBezTo>
                    <a:cubicBezTo>
                      <a:pt x="16746" y="36748"/>
                      <a:pt x="20556" y="50083"/>
                      <a:pt x="22461" y="63418"/>
                    </a:cubicBezTo>
                    <a:cubicBezTo>
                      <a:pt x="22461" y="69133"/>
                      <a:pt x="27223" y="73896"/>
                      <a:pt x="33891" y="738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E231E90-96B1-4EBA-B149-A5E12F7953AD}"/>
                  </a:ext>
                </a:extLst>
              </p:cNvPr>
              <p:cNvSpPr/>
              <p:nvPr/>
            </p:nvSpPr>
            <p:spPr>
              <a:xfrm>
                <a:off x="1790939" y="5498543"/>
                <a:ext cx="66675" cy="47625"/>
              </a:xfrm>
              <a:custGeom>
                <a:avLst/>
                <a:gdLst>
                  <a:gd name="connsiteX0" fmla="*/ 10605 w 66675"/>
                  <a:gd name="connsiteY0" fmla="*/ 26467 h 47625"/>
                  <a:gd name="connsiteX1" fmla="*/ 26797 w 66675"/>
                  <a:gd name="connsiteY1" fmla="*/ 42660 h 47625"/>
                  <a:gd name="connsiteX2" fmla="*/ 35370 w 66675"/>
                  <a:gd name="connsiteY2" fmla="*/ 46470 h 47625"/>
                  <a:gd name="connsiteX3" fmla="*/ 43942 w 66675"/>
                  <a:gd name="connsiteY3" fmla="*/ 42660 h 47625"/>
                  <a:gd name="connsiteX4" fmla="*/ 57277 w 66675"/>
                  <a:gd name="connsiteY4" fmla="*/ 29325 h 47625"/>
                  <a:gd name="connsiteX5" fmla="*/ 60135 w 66675"/>
                  <a:gd name="connsiteY5" fmla="*/ 27420 h 47625"/>
                  <a:gd name="connsiteX6" fmla="*/ 61087 w 66675"/>
                  <a:gd name="connsiteY6" fmla="*/ 11227 h 47625"/>
                  <a:gd name="connsiteX7" fmla="*/ 44895 w 66675"/>
                  <a:gd name="connsiteY7" fmla="*/ 10275 h 47625"/>
                  <a:gd name="connsiteX8" fmla="*/ 36322 w 66675"/>
                  <a:gd name="connsiteY8" fmla="*/ 18847 h 47625"/>
                  <a:gd name="connsiteX9" fmla="*/ 27750 w 66675"/>
                  <a:gd name="connsiteY9" fmla="*/ 10275 h 47625"/>
                  <a:gd name="connsiteX10" fmla="*/ 11557 w 66675"/>
                  <a:gd name="connsiteY10" fmla="*/ 11227 h 47625"/>
                  <a:gd name="connsiteX11" fmla="*/ 10605 w 66675"/>
                  <a:gd name="connsiteY11" fmla="*/ 26467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" h="47625">
                    <a:moveTo>
                      <a:pt x="10605" y="26467"/>
                    </a:moveTo>
                    <a:lnTo>
                      <a:pt x="26797" y="42660"/>
                    </a:lnTo>
                    <a:cubicBezTo>
                      <a:pt x="28702" y="44565"/>
                      <a:pt x="31560" y="46470"/>
                      <a:pt x="35370" y="46470"/>
                    </a:cubicBezTo>
                    <a:cubicBezTo>
                      <a:pt x="39180" y="46470"/>
                      <a:pt x="41085" y="45517"/>
                      <a:pt x="43942" y="42660"/>
                    </a:cubicBezTo>
                    <a:lnTo>
                      <a:pt x="57277" y="29325"/>
                    </a:lnTo>
                    <a:lnTo>
                      <a:pt x="60135" y="27420"/>
                    </a:lnTo>
                    <a:cubicBezTo>
                      <a:pt x="64897" y="23610"/>
                      <a:pt x="65850" y="15990"/>
                      <a:pt x="61087" y="11227"/>
                    </a:cubicBezTo>
                    <a:cubicBezTo>
                      <a:pt x="57277" y="6465"/>
                      <a:pt x="49657" y="5512"/>
                      <a:pt x="44895" y="10275"/>
                    </a:cubicBezTo>
                    <a:lnTo>
                      <a:pt x="36322" y="18847"/>
                    </a:lnTo>
                    <a:lnTo>
                      <a:pt x="27750" y="10275"/>
                    </a:lnTo>
                    <a:cubicBezTo>
                      <a:pt x="22987" y="6465"/>
                      <a:pt x="15367" y="6465"/>
                      <a:pt x="11557" y="11227"/>
                    </a:cubicBezTo>
                    <a:cubicBezTo>
                      <a:pt x="5842" y="15037"/>
                      <a:pt x="5842" y="22657"/>
                      <a:pt x="10605" y="26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18F4AD8B-AE02-47DA-9387-AEB63AFC02CB}"/>
                  </a:ext>
                </a:extLst>
              </p:cNvPr>
              <p:cNvSpPr/>
              <p:nvPr/>
            </p:nvSpPr>
            <p:spPr>
              <a:xfrm>
                <a:off x="1664364" y="5366876"/>
                <a:ext cx="57150" cy="76200"/>
              </a:xfrm>
              <a:custGeom>
                <a:avLst/>
                <a:gdLst>
                  <a:gd name="connsiteX0" fmla="*/ 33357 w 57150"/>
                  <a:gd name="connsiteY0" fmla="*/ 65742 h 76200"/>
                  <a:gd name="connsiteX1" fmla="*/ 41929 w 57150"/>
                  <a:gd name="connsiteY1" fmla="*/ 69552 h 76200"/>
                  <a:gd name="connsiteX2" fmla="*/ 49549 w 57150"/>
                  <a:gd name="connsiteY2" fmla="*/ 66694 h 76200"/>
                  <a:gd name="connsiteX3" fmla="*/ 50502 w 57150"/>
                  <a:gd name="connsiteY3" fmla="*/ 50502 h 76200"/>
                  <a:gd name="connsiteX4" fmla="*/ 29547 w 57150"/>
                  <a:gd name="connsiteY4" fmla="*/ 15259 h 76200"/>
                  <a:gd name="connsiteX5" fmla="*/ 15259 w 57150"/>
                  <a:gd name="connsiteY5" fmla="*/ 7639 h 76200"/>
                  <a:gd name="connsiteX6" fmla="*/ 7639 w 57150"/>
                  <a:gd name="connsiteY6" fmla="*/ 21927 h 76200"/>
                  <a:gd name="connsiteX7" fmla="*/ 33357 w 57150"/>
                  <a:gd name="connsiteY7" fmla="*/ 6574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76200">
                    <a:moveTo>
                      <a:pt x="33357" y="65742"/>
                    </a:moveTo>
                    <a:cubicBezTo>
                      <a:pt x="35262" y="68599"/>
                      <a:pt x="39072" y="69552"/>
                      <a:pt x="41929" y="69552"/>
                    </a:cubicBezTo>
                    <a:cubicBezTo>
                      <a:pt x="44787" y="69552"/>
                      <a:pt x="47644" y="68599"/>
                      <a:pt x="49549" y="66694"/>
                    </a:cubicBezTo>
                    <a:cubicBezTo>
                      <a:pt x="54312" y="61932"/>
                      <a:pt x="54312" y="55264"/>
                      <a:pt x="50502" y="50502"/>
                    </a:cubicBezTo>
                    <a:cubicBezTo>
                      <a:pt x="40977" y="40024"/>
                      <a:pt x="34309" y="28594"/>
                      <a:pt x="29547" y="15259"/>
                    </a:cubicBezTo>
                    <a:cubicBezTo>
                      <a:pt x="27642" y="9544"/>
                      <a:pt x="20974" y="5734"/>
                      <a:pt x="15259" y="7639"/>
                    </a:cubicBezTo>
                    <a:cubicBezTo>
                      <a:pt x="9544" y="9544"/>
                      <a:pt x="5734" y="16212"/>
                      <a:pt x="7639" y="21927"/>
                    </a:cubicBezTo>
                    <a:cubicBezTo>
                      <a:pt x="12402" y="39072"/>
                      <a:pt x="20974" y="53359"/>
                      <a:pt x="33357" y="657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1CC9596-DFE1-4F2B-8C36-1EC80F899A17}"/>
                  </a:ext>
                </a:extLst>
              </p:cNvPr>
              <p:cNvSpPr/>
              <p:nvPr/>
            </p:nvSpPr>
            <p:spPr>
              <a:xfrm>
                <a:off x="1722119" y="5437013"/>
                <a:ext cx="66675" cy="66675"/>
              </a:xfrm>
              <a:custGeom>
                <a:avLst/>
                <a:gdLst>
                  <a:gd name="connsiteX0" fmla="*/ 45135 w 66675"/>
                  <a:gd name="connsiteY0" fmla="*/ 57517 h 66675"/>
                  <a:gd name="connsiteX1" fmla="*/ 52755 w 66675"/>
                  <a:gd name="connsiteY1" fmla="*/ 60375 h 66675"/>
                  <a:gd name="connsiteX2" fmla="*/ 61327 w 66675"/>
                  <a:gd name="connsiteY2" fmla="*/ 56565 h 66675"/>
                  <a:gd name="connsiteX3" fmla="*/ 60375 w 66675"/>
                  <a:gd name="connsiteY3" fmla="*/ 40372 h 66675"/>
                  <a:gd name="connsiteX4" fmla="*/ 26085 w 66675"/>
                  <a:gd name="connsiteY4" fmla="*/ 9892 h 66675"/>
                  <a:gd name="connsiteX5" fmla="*/ 9892 w 66675"/>
                  <a:gd name="connsiteY5" fmla="*/ 10845 h 66675"/>
                  <a:gd name="connsiteX6" fmla="*/ 10845 w 66675"/>
                  <a:gd name="connsiteY6" fmla="*/ 27037 h 66675"/>
                  <a:gd name="connsiteX7" fmla="*/ 45135 w 66675"/>
                  <a:gd name="connsiteY7" fmla="*/ 57517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66675">
                    <a:moveTo>
                      <a:pt x="45135" y="57517"/>
                    </a:moveTo>
                    <a:cubicBezTo>
                      <a:pt x="47040" y="59422"/>
                      <a:pt x="49897" y="60375"/>
                      <a:pt x="52755" y="60375"/>
                    </a:cubicBezTo>
                    <a:cubicBezTo>
                      <a:pt x="55612" y="60375"/>
                      <a:pt x="59422" y="59422"/>
                      <a:pt x="61327" y="56565"/>
                    </a:cubicBezTo>
                    <a:cubicBezTo>
                      <a:pt x="65137" y="51802"/>
                      <a:pt x="65137" y="44182"/>
                      <a:pt x="60375" y="40372"/>
                    </a:cubicBezTo>
                    <a:lnTo>
                      <a:pt x="26085" y="9892"/>
                    </a:lnTo>
                    <a:cubicBezTo>
                      <a:pt x="21322" y="6082"/>
                      <a:pt x="13702" y="6082"/>
                      <a:pt x="9892" y="10845"/>
                    </a:cubicBezTo>
                    <a:cubicBezTo>
                      <a:pt x="6082" y="15607"/>
                      <a:pt x="6082" y="23227"/>
                      <a:pt x="10845" y="27037"/>
                    </a:cubicBezTo>
                    <a:lnTo>
                      <a:pt x="45135" y="5751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89D2704F-C537-41C4-AEBA-070FCA8E2823}"/>
                  </a:ext>
                </a:extLst>
              </p:cNvPr>
              <p:cNvSpPr/>
              <p:nvPr/>
            </p:nvSpPr>
            <p:spPr>
              <a:xfrm>
                <a:off x="1705649" y="5240652"/>
                <a:ext cx="76200" cy="38100"/>
              </a:xfrm>
              <a:custGeom>
                <a:avLst/>
                <a:gdLst>
                  <a:gd name="connsiteX0" fmla="*/ 24457 w 76200"/>
                  <a:gd name="connsiteY0" fmla="*/ 34803 h 38100"/>
                  <a:gd name="connsiteX1" fmla="*/ 62557 w 76200"/>
                  <a:gd name="connsiteY1" fmla="*/ 31946 h 38100"/>
                  <a:gd name="connsiteX2" fmla="*/ 75892 w 76200"/>
                  <a:gd name="connsiteY2" fmla="*/ 22421 h 38100"/>
                  <a:gd name="connsiteX3" fmla="*/ 66367 w 76200"/>
                  <a:gd name="connsiteY3" fmla="*/ 9086 h 38100"/>
                  <a:gd name="connsiteX4" fmla="*/ 13980 w 76200"/>
                  <a:gd name="connsiteY4" fmla="*/ 13848 h 38100"/>
                  <a:gd name="connsiteX5" fmla="*/ 8265 w 76200"/>
                  <a:gd name="connsiteY5" fmla="*/ 29088 h 38100"/>
                  <a:gd name="connsiteX6" fmla="*/ 18742 w 76200"/>
                  <a:gd name="connsiteY6" fmla="*/ 35756 h 38100"/>
                  <a:gd name="connsiteX7" fmla="*/ 24457 w 76200"/>
                  <a:gd name="connsiteY7" fmla="*/ 3480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200" h="38100">
                    <a:moveTo>
                      <a:pt x="24457" y="34803"/>
                    </a:moveTo>
                    <a:cubicBezTo>
                      <a:pt x="34935" y="30041"/>
                      <a:pt x="48270" y="29088"/>
                      <a:pt x="62557" y="31946"/>
                    </a:cubicBezTo>
                    <a:cubicBezTo>
                      <a:pt x="69225" y="32898"/>
                      <a:pt x="74940" y="29088"/>
                      <a:pt x="75892" y="22421"/>
                    </a:cubicBezTo>
                    <a:cubicBezTo>
                      <a:pt x="76845" y="15753"/>
                      <a:pt x="73035" y="10038"/>
                      <a:pt x="66367" y="9086"/>
                    </a:cubicBezTo>
                    <a:cubicBezTo>
                      <a:pt x="47317" y="5276"/>
                      <a:pt x="29220" y="7181"/>
                      <a:pt x="13980" y="13848"/>
                    </a:cubicBezTo>
                    <a:cubicBezTo>
                      <a:pt x="8265" y="16706"/>
                      <a:pt x="5407" y="23373"/>
                      <a:pt x="8265" y="29088"/>
                    </a:cubicBezTo>
                    <a:cubicBezTo>
                      <a:pt x="10170" y="32898"/>
                      <a:pt x="13980" y="35756"/>
                      <a:pt x="18742" y="35756"/>
                    </a:cubicBezTo>
                    <a:cubicBezTo>
                      <a:pt x="20647" y="35756"/>
                      <a:pt x="22552" y="35756"/>
                      <a:pt x="24457" y="348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F3901DD-05B4-47E2-B697-91C2588BA1C3}"/>
                  </a:ext>
                </a:extLst>
              </p:cNvPr>
              <p:cNvSpPr/>
              <p:nvPr/>
            </p:nvSpPr>
            <p:spPr>
              <a:xfrm>
                <a:off x="1659024" y="5278181"/>
                <a:ext cx="47625" cy="76200"/>
              </a:xfrm>
              <a:custGeom>
                <a:avLst/>
                <a:gdLst>
                  <a:gd name="connsiteX0" fmla="*/ 18695 w 47625"/>
                  <a:gd name="connsiteY0" fmla="*/ 73474 h 76200"/>
                  <a:gd name="connsiteX1" fmla="*/ 30125 w 47625"/>
                  <a:gd name="connsiteY1" fmla="*/ 62997 h 76200"/>
                  <a:gd name="connsiteX2" fmla="*/ 43460 w 47625"/>
                  <a:gd name="connsiteY2" fmla="*/ 24897 h 76200"/>
                  <a:gd name="connsiteX3" fmla="*/ 39650 w 47625"/>
                  <a:gd name="connsiteY3" fmla="*/ 8704 h 76200"/>
                  <a:gd name="connsiteX4" fmla="*/ 23457 w 47625"/>
                  <a:gd name="connsiteY4" fmla="*/ 12514 h 76200"/>
                  <a:gd name="connsiteX5" fmla="*/ 7265 w 47625"/>
                  <a:gd name="connsiteY5" fmla="*/ 60139 h 76200"/>
                  <a:gd name="connsiteX6" fmla="*/ 18695 w 47625"/>
                  <a:gd name="connsiteY6" fmla="*/ 73474 h 76200"/>
                  <a:gd name="connsiteX7" fmla="*/ 18695 w 47625"/>
                  <a:gd name="connsiteY7" fmla="*/ 734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76200">
                    <a:moveTo>
                      <a:pt x="18695" y="73474"/>
                    </a:moveTo>
                    <a:cubicBezTo>
                      <a:pt x="24410" y="73474"/>
                      <a:pt x="29172" y="68712"/>
                      <a:pt x="30125" y="62997"/>
                    </a:cubicBezTo>
                    <a:cubicBezTo>
                      <a:pt x="32030" y="49662"/>
                      <a:pt x="35840" y="36327"/>
                      <a:pt x="43460" y="24897"/>
                    </a:cubicBezTo>
                    <a:cubicBezTo>
                      <a:pt x="47270" y="19182"/>
                      <a:pt x="45365" y="12514"/>
                      <a:pt x="39650" y="8704"/>
                    </a:cubicBezTo>
                    <a:cubicBezTo>
                      <a:pt x="33935" y="5847"/>
                      <a:pt x="27267" y="6799"/>
                      <a:pt x="23457" y="12514"/>
                    </a:cubicBezTo>
                    <a:cubicBezTo>
                      <a:pt x="14885" y="26802"/>
                      <a:pt x="9170" y="42994"/>
                      <a:pt x="7265" y="60139"/>
                    </a:cubicBezTo>
                    <a:cubicBezTo>
                      <a:pt x="6312" y="66807"/>
                      <a:pt x="11075" y="72522"/>
                      <a:pt x="18695" y="73474"/>
                    </a:cubicBezTo>
                    <a:cubicBezTo>
                      <a:pt x="17742" y="73474"/>
                      <a:pt x="18695" y="73474"/>
                      <a:pt x="18695" y="734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BABEB80-D531-4277-AC7D-4BD15FD24FF0}"/>
                  </a:ext>
                </a:extLst>
              </p:cNvPr>
              <p:cNvSpPr/>
              <p:nvPr/>
            </p:nvSpPr>
            <p:spPr>
              <a:xfrm>
                <a:off x="1747441" y="4695573"/>
                <a:ext cx="619125" cy="619125"/>
              </a:xfrm>
              <a:custGeom>
                <a:avLst/>
                <a:gdLst>
                  <a:gd name="connsiteX0" fmla="*/ 613220 w 619125"/>
                  <a:gd name="connsiteY0" fmla="*/ 594170 h 619125"/>
                  <a:gd name="connsiteX1" fmla="*/ 295085 w 619125"/>
                  <a:gd name="connsiteY1" fmla="*/ 275083 h 619125"/>
                  <a:gd name="connsiteX2" fmla="*/ 294133 w 619125"/>
                  <a:gd name="connsiteY2" fmla="*/ 273178 h 619125"/>
                  <a:gd name="connsiteX3" fmla="*/ 288418 w 619125"/>
                  <a:gd name="connsiteY3" fmla="*/ 267463 h 619125"/>
                  <a:gd name="connsiteX4" fmla="*/ 103633 w 619125"/>
                  <a:gd name="connsiteY4" fmla="*/ 29338 h 619125"/>
                  <a:gd name="connsiteX5" fmla="*/ 57913 w 619125"/>
                  <a:gd name="connsiteY5" fmla="*/ 7430 h 619125"/>
                  <a:gd name="connsiteX6" fmla="*/ 56008 w 619125"/>
                  <a:gd name="connsiteY6" fmla="*/ 7430 h 619125"/>
                  <a:gd name="connsiteX7" fmla="*/ 23623 w 619125"/>
                  <a:gd name="connsiteY7" fmla="*/ 23623 h 619125"/>
                  <a:gd name="connsiteX8" fmla="*/ 7430 w 619125"/>
                  <a:gd name="connsiteY8" fmla="*/ 56960 h 619125"/>
                  <a:gd name="connsiteX9" fmla="*/ 7430 w 619125"/>
                  <a:gd name="connsiteY9" fmla="*/ 58865 h 619125"/>
                  <a:gd name="connsiteX10" fmla="*/ 29338 w 619125"/>
                  <a:gd name="connsiteY10" fmla="*/ 105538 h 619125"/>
                  <a:gd name="connsiteX11" fmla="*/ 48388 w 619125"/>
                  <a:gd name="connsiteY11" fmla="*/ 118873 h 619125"/>
                  <a:gd name="connsiteX12" fmla="*/ 48388 w 619125"/>
                  <a:gd name="connsiteY12" fmla="*/ 112205 h 619125"/>
                  <a:gd name="connsiteX13" fmla="*/ 59818 w 619125"/>
                  <a:gd name="connsiteY13" fmla="*/ 88393 h 619125"/>
                  <a:gd name="connsiteX14" fmla="*/ 46483 w 619125"/>
                  <a:gd name="connsiteY14" fmla="*/ 79820 h 619125"/>
                  <a:gd name="connsiteX15" fmla="*/ 37910 w 619125"/>
                  <a:gd name="connsiteY15" fmla="*/ 61723 h 619125"/>
                  <a:gd name="connsiteX16" fmla="*/ 45530 w 619125"/>
                  <a:gd name="connsiteY16" fmla="*/ 46483 h 619125"/>
                  <a:gd name="connsiteX17" fmla="*/ 60770 w 619125"/>
                  <a:gd name="connsiteY17" fmla="*/ 38863 h 619125"/>
                  <a:gd name="connsiteX18" fmla="*/ 79820 w 619125"/>
                  <a:gd name="connsiteY18" fmla="*/ 47435 h 619125"/>
                  <a:gd name="connsiteX19" fmla="*/ 156020 w 619125"/>
                  <a:gd name="connsiteY19" fmla="*/ 156020 h 619125"/>
                  <a:gd name="connsiteX20" fmla="*/ 110300 w 619125"/>
                  <a:gd name="connsiteY20" fmla="*/ 123635 h 619125"/>
                  <a:gd name="connsiteX21" fmla="*/ 110300 w 619125"/>
                  <a:gd name="connsiteY21" fmla="*/ 161735 h 619125"/>
                  <a:gd name="connsiteX22" fmla="*/ 267463 w 619125"/>
                  <a:gd name="connsiteY22" fmla="*/ 289370 h 619125"/>
                  <a:gd name="connsiteX23" fmla="*/ 273178 w 619125"/>
                  <a:gd name="connsiteY23" fmla="*/ 295085 h 619125"/>
                  <a:gd name="connsiteX24" fmla="*/ 593218 w 619125"/>
                  <a:gd name="connsiteY24" fmla="*/ 615125 h 619125"/>
                  <a:gd name="connsiteX25" fmla="*/ 604648 w 619125"/>
                  <a:gd name="connsiteY25" fmla="*/ 619888 h 619125"/>
                  <a:gd name="connsiteX26" fmla="*/ 616078 w 619125"/>
                  <a:gd name="connsiteY26" fmla="*/ 615125 h 619125"/>
                  <a:gd name="connsiteX27" fmla="*/ 613220 w 619125"/>
                  <a:gd name="connsiteY27" fmla="*/ 59417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19125" h="619125">
                    <a:moveTo>
                      <a:pt x="613220" y="594170"/>
                    </a:moveTo>
                    <a:lnTo>
                      <a:pt x="295085" y="275083"/>
                    </a:lnTo>
                    <a:cubicBezTo>
                      <a:pt x="295085" y="274130"/>
                      <a:pt x="294133" y="274130"/>
                      <a:pt x="294133" y="273178"/>
                    </a:cubicBezTo>
                    <a:cubicBezTo>
                      <a:pt x="292228" y="271273"/>
                      <a:pt x="290323" y="269368"/>
                      <a:pt x="288418" y="267463"/>
                    </a:cubicBezTo>
                    <a:cubicBezTo>
                      <a:pt x="217933" y="196025"/>
                      <a:pt x="159830" y="112205"/>
                      <a:pt x="103633" y="29338"/>
                    </a:cubicBezTo>
                    <a:cubicBezTo>
                      <a:pt x="93155" y="13145"/>
                      <a:pt x="76963" y="5525"/>
                      <a:pt x="57913" y="7430"/>
                    </a:cubicBezTo>
                    <a:cubicBezTo>
                      <a:pt x="56960" y="7430"/>
                      <a:pt x="56008" y="7430"/>
                      <a:pt x="56008" y="7430"/>
                    </a:cubicBezTo>
                    <a:cubicBezTo>
                      <a:pt x="43625" y="9335"/>
                      <a:pt x="32195" y="15050"/>
                      <a:pt x="23623" y="23623"/>
                    </a:cubicBezTo>
                    <a:cubicBezTo>
                      <a:pt x="15050" y="32195"/>
                      <a:pt x="8383" y="43625"/>
                      <a:pt x="7430" y="56960"/>
                    </a:cubicBezTo>
                    <a:cubicBezTo>
                      <a:pt x="7430" y="57913"/>
                      <a:pt x="7430" y="57913"/>
                      <a:pt x="7430" y="58865"/>
                    </a:cubicBezTo>
                    <a:cubicBezTo>
                      <a:pt x="5525" y="77915"/>
                      <a:pt x="13145" y="94108"/>
                      <a:pt x="29338" y="105538"/>
                    </a:cubicBezTo>
                    <a:cubicBezTo>
                      <a:pt x="36005" y="109348"/>
                      <a:pt x="41720" y="114110"/>
                      <a:pt x="48388" y="118873"/>
                    </a:cubicBezTo>
                    <a:lnTo>
                      <a:pt x="48388" y="112205"/>
                    </a:lnTo>
                    <a:cubicBezTo>
                      <a:pt x="48388" y="102680"/>
                      <a:pt x="53150" y="94108"/>
                      <a:pt x="59818" y="88393"/>
                    </a:cubicBezTo>
                    <a:cubicBezTo>
                      <a:pt x="55055" y="85535"/>
                      <a:pt x="51245" y="82678"/>
                      <a:pt x="46483" y="79820"/>
                    </a:cubicBezTo>
                    <a:cubicBezTo>
                      <a:pt x="39815" y="75058"/>
                      <a:pt x="36958" y="69343"/>
                      <a:pt x="37910" y="61723"/>
                    </a:cubicBezTo>
                    <a:cubicBezTo>
                      <a:pt x="38863" y="56008"/>
                      <a:pt x="41720" y="51245"/>
                      <a:pt x="45530" y="46483"/>
                    </a:cubicBezTo>
                    <a:cubicBezTo>
                      <a:pt x="49340" y="42673"/>
                      <a:pt x="55055" y="39815"/>
                      <a:pt x="60770" y="38863"/>
                    </a:cubicBezTo>
                    <a:cubicBezTo>
                      <a:pt x="69343" y="37910"/>
                      <a:pt x="74105" y="39815"/>
                      <a:pt x="79820" y="47435"/>
                    </a:cubicBezTo>
                    <a:cubicBezTo>
                      <a:pt x="104585" y="83630"/>
                      <a:pt x="129350" y="119825"/>
                      <a:pt x="156020" y="156020"/>
                    </a:cubicBezTo>
                    <a:cubicBezTo>
                      <a:pt x="140780" y="144590"/>
                      <a:pt x="125540" y="134113"/>
                      <a:pt x="110300" y="123635"/>
                    </a:cubicBezTo>
                    <a:lnTo>
                      <a:pt x="110300" y="161735"/>
                    </a:lnTo>
                    <a:cubicBezTo>
                      <a:pt x="165545" y="200788"/>
                      <a:pt x="218885" y="242698"/>
                      <a:pt x="267463" y="289370"/>
                    </a:cubicBezTo>
                    <a:cubicBezTo>
                      <a:pt x="269368" y="291275"/>
                      <a:pt x="271273" y="293180"/>
                      <a:pt x="273178" y="295085"/>
                    </a:cubicBezTo>
                    <a:lnTo>
                      <a:pt x="593218" y="615125"/>
                    </a:lnTo>
                    <a:cubicBezTo>
                      <a:pt x="596076" y="617983"/>
                      <a:pt x="599886" y="619888"/>
                      <a:pt x="604648" y="619888"/>
                    </a:cubicBezTo>
                    <a:cubicBezTo>
                      <a:pt x="608458" y="619888"/>
                      <a:pt x="612268" y="617983"/>
                      <a:pt x="616078" y="615125"/>
                    </a:cubicBezTo>
                    <a:cubicBezTo>
                      <a:pt x="619888" y="609410"/>
                      <a:pt x="619888" y="599885"/>
                      <a:pt x="613220" y="59417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D336830-1476-486B-BFEA-C849EF86883F}"/>
                  </a:ext>
                </a:extLst>
              </p:cNvPr>
              <p:cNvSpPr/>
              <p:nvPr/>
            </p:nvSpPr>
            <p:spPr>
              <a:xfrm>
                <a:off x="1753919" y="5038997"/>
                <a:ext cx="133350" cy="123825"/>
              </a:xfrm>
              <a:custGeom>
                <a:avLst/>
                <a:gdLst>
                  <a:gd name="connsiteX0" fmla="*/ 41910 w 133350"/>
                  <a:gd name="connsiteY0" fmla="*/ 10716 h 123825"/>
                  <a:gd name="connsiteX1" fmla="*/ 25718 w 133350"/>
                  <a:gd name="connsiteY1" fmla="*/ 10716 h 123825"/>
                  <a:gd name="connsiteX2" fmla="*/ 25718 w 133350"/>
                  <a:gd name="connsiteY2" fmla="*/ 102156 h 123825"/>
                  <a:gd name="connsiteX3" fmla="*/ 71437 w 133350"/>
                  <a:gd name="connsiteY3" fmla="*/ 121206 h 123825"/>
                  <a:gd name="connsiteX4" fmla="*/ 117157 w 133350"/>
                  <a:gd name="connsiteY4" fmla="*/ 102156 h 123825"/>
                  <a:gd name="connsiteX5" fmla="*/ 117157 w 133350"/>
                  <a:gd name="connsiteY5" fmla="*/ 10716 h 123825"/>
                  <a:gd name="connsiteX6" fmla="*/ 100965 w 133350"/>
                  <a:gd name="connsiteY6" fmla="*/ 10716 h 123825"/>
                  <a:gd name="connsiteX7" fmla="*/ 100965 w 133350"/>
                  <a:gd name="connsiteY7" fmla="*/ 26908 h 123825"/>
                  <a:gd name="connsiteX8" fmla="*/ 100965 w 133350"/>
                  <a:gd name="connsiteY8" fmla="*/ 85011 h 123825"/>
                  <a:gd name="connsiteX9" fmla="*/ 42862 w 133350"/>
                  <a:gd name="connsiteY9" fmla="*/ 85011 h 123825"/>
                  <a:gd name="connsiteX10" fmla="*/ 30480 w 133350"/>
                  <a:gd name="connsiteY10" fmla="*/ 56436 h 123825"/>
                  <a:gd name="connsiteX11" fmla="*/ 42862 w 133350"/>
                  <a:gd name="connsiteY11" fmla="*/ 26908 h 123825"/>
                  <a:gd name="connsiteX12" fmla="*/ 41910 w 133350"/>
                  <a:gd name="connsiteY12" fmla="*/ 1071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23825">
                    <a:moveTo>
                      <a:pt x="41910" y="10716"/>
                    </a:moveTo>
                    <a:cubicBezTo>
                      <a:pt x="37147" y="5953"/>
                      <a:pt x="29528" y="5953"/>
                      <a:pt x="25718" y="10716"/>
                    </a:cubicBezTo>
                    <a:cubicBezTo>
                      <a:pt x="952" y="35481"/>
                      <a:pt x="952" y="76438"/>
                      <a:pt x="25718" y="102156"/>
                    </a:cubicBezTo>
                    <a:cubicBezTo>
                      <a:pt x="38100" y="114538"/>
                      <a:pt x="54293" y="121206"/>
                      <a:pt x="71437" y="121206"/>
                    </a:cubicBezTo>
                    <a:cubicBezTo>
                      <a:pt x="87630" y="121206"/>
                      <a:pt x="104775" y="114538"/>
                      <a:pt x="117157" y="102156"/>
                    </a:cubicBezTo>
                    <a:cubicBezTo>
                      <a:pt x="141922" y="77391"/>
                      <a:pt x="141922" y="36433"/>
                      <a:pt x="117157" y="10716"/>
                    </a:cubicBezTo>
                    <a:cubicBezTo>
                      <a:pt x="112395" y="5953"/>
                      <a:pt x="104775" y="5953"/>
                      <a:pt x="100965" y="10716"/>
                    </a:cubicBezTo>
                    <a:cubicBezTo>
                      <a:pt x="96203" y="15478"/>
                      <a:pt x="96203" y="23098"/>
                      <a:pt x="100965" y="26908"/>
                    </a:cubicBezTo>
                    <a:cubicBezTo>
                      <a:pt x="117157" y="43101"/>
                      <a:pt x="117157" y="68818"/>
                      <a:pt x="100965" y="85011"/>
                    </a:cubicBezTo>
                    <a:cubicBezTo>
                      <a:pt x="85725" y="100251"/>
                      <a:pt x="58103" y="100251"/>
                      <a:pt x="42862" y="85011"/>
                    </a:cubicBezTo>
                    <a:cubicBezTo>
                      <a:pt x="35243" y="77391"/>
                      <a:pt x="30480" y="66913"/>
                      <a:pt x="30480" y="56436"/>
                    </a:cubicBezTo>
                    <a:cubicBezTo>
                      <a:pt x="30480" y="45006"/>
                      <a:pt x="34290" y="35481"/>
                      <a:pt x="42862" y="26908"/>
                    </a:cubicBezTo>
                    <a:cubicBezTo>
                      <a:pt x="46672" y="23098"/>
                      <a:pt x="46672" y="15478"/>
                      <a:pt x="41910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A7826D-6B8A-48EF-A8AF-2CDD7083F0D8}"/>
                  </a:ext>
                </a:extLst>
              </p:cNvPr>
              <p:cNvSpPr/>
              <p:nvPr/>
            </p:nvSpPr>
            <p:spPr>
              <a:xfrm>
                <a:off x="1589612" y="4945652"/>
                <a:ext cx="466725" cy="704850"/>
              </a:xfrm>
              <a:custGeom>
                <a:avLst/>
                <a:gdLst>
                  <a:gd name="connsiteX0" fmla="*/ 301466 w 466725"/>
                  <a:gd name="connsiteY0" fmla="*/ 12621 h 704850"/>
                  <a:gd name="connsiteX1" fmla="*/ 285274 w 466725"/>
                  <a:gd name="connsiteY1" fmla="*/ 12621 h 704850"/>
                  <a:gd name="connsiteX2" fmla="*/ 285274 w 466725"/>
                  <a:gd name="connsiteY2" fmla="*/ 28813 h 704850"/>
                  <a:gd name="connsiteX3" fmla="*/ 443389 w 466725"/>
                  <a:gd name="connsiteY3" fmla="*/ 186928 h 704850"/>
                  <a:gd name="connsiteX4" fmla="*/ 443389 w 466725"/>
                  <a:gd name="connsiteY4" fmla="*/ 677466 h 704850"/>
                  <a:gd name="connsiteX5" fmla="*/ 30004 w 466725"/>
                  <a:gd name="connsiteY5" fmla="*/ 677466 h 704850"/>
                  <a:gd name="connsiteX6" fmla="*/ 30004 w 466725"/>
                  <a:gd name="connsiteY6" fmla="*/ 186928 h 704850"/>
                  <a:gd name="connsiteX7" fmla="*/ 190024 w 466725"/>
                  <a:gd name="connsiteY7" fmla="*/ 26908 h 704850"/>
                  <a:gd name="connsiteX8" fmla="*/ 190024 w 466725"/>
                  <a:gd name="connsiteY8" fmla="*/ 10716 h 704850"/>
                  <a:gd name="connsiteX9" fmla="*/ 173831 w 466725"/>
                  <a:gd name="connsiteY9" fmla="*/ 10716 h 704850"/>
                  <a:gd name="connsiteX10" fmla="*/ 10954 w 466725"/>
                  <a:gd name="connsiteY10" fmla="*/ 173593 h 704850"/>
                  <a:gd name="connsiteX11" fmla="*/ 7144 w 466725"/>
                  <a:gd name="connsiteY11" fmla="*/ 182166 h 704850"/>
                  <a:gd name="connsiteX12" fmla="*/ 7144 w 466725"/>
                  <a:gd name="connsiteY12" fmla="*/ 688896 h 704850"/>
                  <a:gd name="connsiteX13" fmla="*/ 18574 w 466725"/>
                  <a:gd name="connsiteY13" fmla="*/ 700326 h 704850"/>
                  <a:gd name="connsiteX14" fmla="*/ 453866 w 466725"/>
                  <a:gd name="connsiteY14" fmla="*/ 700326 h 704850"/>
                  <a:gd name="connsiteX15" fmla="*/ 465296 w 466725"/>
                  <a:gd name="connsiteY15" fmla="*/ 688896 h 704850"/>
                  <a:gd name="connsiteX16" fmla="*/ 465296 w 466725"/>
                  <a:gd name="connsiteY16" fmla="*/ 182166 h 704850"/>
                  <a:gd name="connsiteX17" fmla="*/ 461486 w 466725"/>
                  <a:gd name="connsiteY17" fmla="*/ 173593 h 704850"/>
                  <a:gd name="connsiteX18" fmla="*/ 301466 w 466725"/>
                  <a:gd name="connsiteY18" fmla="*/ 12621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66725" h="704850">
                    <a:moveTo>
                      <a:pt x="301466" y="12621"/>
                    </a:moveTo>
                    <a:cubicBezTo>
                      <a:pt x="296704" y="7858"/>
                      <a:pt x="289084" y="7858"/>
                      <a:pt x="285274" y="12621"/>
                    </a:cubicBezTo>
                    <a:cubicBezTo>
                      <a:pt x="280511" y="17383"/>
                      <a:pt x="280511" y="25003"/>
                      <a:pt x="285274" y="28813"/>
                    </a:cubicBezTo>
                    <a:lnTo>
                      <a:pt x="443389" y="186928"/>
                    </a:lnTo>
                    <a:lnTo>
                      <a:pt x="443389" y="677466"/>
                    </a:lnTo>
                    <a:lnTo>
                      <a:pt x="30004" y="677466"/>
                    </a:lnTo>
                    <a:lnTo>
                      <a:pt x="30004" y="186928"/>
                    </a:lnTo>
                    <a:lnTo>
                      <a:pt x="190024" y="26908"/>
                    </a:lnTo>
                    <a:cubicBezTo>
                      <a:pt x="194786" y="22146"/>
                      <a:pt x="194786" y="14526"/>
                      <a:pt x="190024" y="10716"/>
                    </a:cubicBezTo>
                    <a:cubicBezTo>
                      <a:pt x="185261" y="5953"/>
                      <a:pt x="177641" y="5953"/>
                      <a:pt x="173831" y="10716"/>
                    </a:cubicBezTo>
                    <a:lnTo>
                      <a:pt x="10954" y="173593"/>
                    </a:lnTo>
                    <a:cubicBezTo>
                      <a:pt x="8096" y="175498"/>
                      <a:pt x="7144" y="178356"/>
                      <a:pt x="7144" y="182166"/>
                    </a:cubicBezTo>
                    <a:lnTo>
                      <a:pt x="7144" y="688896"/>
                    </a:lnTo>
                    <a:cubicBezTo>
                      <a:pt x="7144" y="695563"/>
                      <a:pt x="11906" y="700326"/>
                      <a:pt x="18574" y="700326"/>
                    </a:cubicBezTo>
                    <a:lnTo>
                      <a:pt x="453866" y="700326"/>
                    </a:lnTo>
                    <a:cubicBezTo>
                      <a:pt x="460534" y="700326"/>
                      <a:pt x="465296" y="695563"/>
                      <a:pt x="465296" y="688896"/>
                    </a:cubicBezTo>
                    <a:lnTo>
                      <a:pt x="465296" y="182166"/>
                    </a:lnTo>
                    <a:cubicBezTo>
                      <a:pt x="465296" y="179308"/>
                      <a:pt x="464344" y="176451"/>
                      <a:pt x="461486" y="173593"/>
                    </a:cubicBezTo>
                    <a:lnTo>
                      <a:pt x="301466" y="12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7D77548C-031A-41B4-931D-17CF25777680}"/>
                  </a:ext>
                </a:extLst>
              </p:cNvPr>
              <p:cNvSpPr/>
              <p:nvPr/>
            </p:nvSpPr>
            <p:spPr>
              <a:xfrm>
                <a:off x="1802972" y="4785394"/>
                <a:ext cx="38100" cy="323850"/>
              </a:xfrm>
              <a:custGeom>
                <a:avLst/>
                <a:gdLst>
                  <a:gd name="connsiteX0" fmla="*/ 37624 w 38100"/>
                  <a:gd name="connsiteY0" fmla="*/ 310039 h 323850"/>
                  <a:gd name="connsiteX1" fmla="*/ 37624 w 38100"/>
                  <a:gd name="connsiteY1" fmla="*/ 22384 h 323850"/>
                  <a:gd name="connsiteX2" fmla="*/ 22384 w 38100"/>
                  <a:gd name="connsiteY2" fmla="*/ 7144 h 323850"/>
                  <a:gd name="connsiteX3" fmla="*/ 7144 w 38100"/>
                  <a:gd name="connsiteY3" fmla="*/ 22384 h 323850"/>
                  <a:gd name="connsiteX4" fmla="*/ 7144 w 38100"/>
                  <a:gd name="connsiteY4" fmla="*/ 310039 h 323850"/>
                  <a:gd name="connsiteX5" fmla="*/ 22384 w 38100"/>
                  <a:gd name="connsiteY5" fmla="*/ 325279 h 323850"/>
                  <a:gd name="connsiteX6" fmla="*/ 37624 w 38100"/>
                  <a:gd name="connsiteY6" fmla="*/ 310039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100" h="323850">
                    <a:moveTo>
                      <a:pt x="37624" y="310039"/>
                    </a:moveTo>
                    <a:lnTo>
                      <a:pt x="37624" y="22384"/>
                    </a:ln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lnTo>
                      <a:pt x="7144" y="310039"/>
                    </a:lnTo>
                    <a:cubicBezTo>
                      <a:pt x="7144" y="318611"/>
                      <a:pt x="13811" y="325279"/>
                      <a:pt x="22384" y="325279"/>
                    </a:cubicBezTo>
                    <a:cubicBezTo>
                      <a:pt x="30956" y="325279"/>
                      <a:pt x="37624" y="318611"/>
                      <a:pt x="37624" y="3100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EA39F4-8F2E-4CA0-9B3B-1C72D04833CF}"/>
                </a:ext>
              </a:extLst>
            </p:cNvPr>
            <p:cNvSpPr txBox="1"/>
            <p:nvPr/>
          </p:nvSpPr>
          <p:spPr>
            <a:xfrm>
              <a:off x="1161309" y="2880705"/>
              <a:ext cx="3098687" cy="124954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</a:rPr>
                <a:t>32</a:t>
              </a:r>
              <a:r>
                <a:rPr lang="en-US" sz="7200" b="1" dirty="0">
                  <a:solidFill>
                    <a:schemeClr val="accent1"/>
                  </a:solidFill>
                </a:rPr>
                <a:t>%</a:t>
              </a:r>
              <a:endParaRPr 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00C2E65-7F83-42F0-BBB4-B6CF3715A410}"/>
                </a:ext>
              </a:extLst>
            </p:cNvPr>
            <p:cNvSpPr txBox="1"/>
            <p:nvPr/>
          </p:nvSpPr>
          <p:spPr>
            <a:xfrm>
              <a:off x="1161309" y="4137438"/>
              <a:ext cx="3098687" cy="54512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Increase</a:t>
              </a:r>
              <a:endParaRPr lang="en-US" sz="4800" b="1" dirty="0">
                <a:solidFill>
                  <a:schemeClr val="accent1"/>
                </a:solidFill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507CA22-BA3A-4F55-AD94-603023F5BED9}"/>
                </a:ext>
              </a:extLst>
            </p:cNvPr>
            <p:cNvSpPr txBox="1"/>
            <p:nvPr/>
          </p:nvSpPr>
          <p:spPr>
            <a:xfrm>
              <a:off x="3456567" y="3241191"/>
              <a:ext cx="224408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amet, consectetuer adipiscing elit. Maecenas porttitor congue. </a:t>
              </a:r>
            </a:p>
          </p:txBody>
        </p:sp>
      </p:grpSp>
      <p:cxnSp>
        <p:nvCxnSpPr>
          <p:cNvPr id="179" name="Straight Connector 178" descr="Link Line">
            <a:extLst>
              <a:ext uri="{FF2B5EF4-FFF2-40B4-BE49-F238E27FC236}">
                <a16:creationId xmlns:a16="http://schemas.microsoft.com/office/drawing/2014/main" id="{DBB80428-93DC-4191-82C8-15D92ACB9ADE}"/>
              </a:ext>
            </a:extLst>
          </p:cNvPr>
          <p:cNvCxnSpPr>
            <a:cxnSpLocks/>
          </p:cNvCxnSpPr>
          <p:nvPr/>
        </p:nvCxnSpPr>
        <p:spPr>
          <a:xfrm rot="5400000" flipV="1">
            <a:off x="2883520" y="4751834"/>
            <a:ext cx="912543" cy="10319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 descr="Glow Light">
            <a:extLst>
              <a:ext uri="{FF2B5EF4-FFF2-40B4-BE49-F238E27FC236}">
                <a16:creationId xmlns:a16="http://schemas.microsoft.com/office/drawing/2014/main" id="{C0ED3310-7275-47AF-B4FC-66BD6C7EEA63}"/>
              </a:ext>
            </a:extLst>
          </p:cNvPr>
          <p:cNvGrpSpPr/>
          <p:nvPr/>
        </p:nvGrpSpPr>
        <p:grpSpPr>
          <a:xfrm>
            <a:off x="2843333" y="4668245"/>
            <a:ext cx="2303740" cy="2303740"/>
            <a:chOff x="3606449" y="3522676"/>
            <a:chExt cx="2303740" cy="2303740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6C6B23B-8885-49D6-BCB7-2CC7E776C998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606449" y="3522676"/>
              <a:ext cx="2303740" cy="230374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000">
                  <a:schemeClr val="bg1"/>
                </a:gs>
                <a:gs pos="6000">
                  <a:schemeClr val="bg1">
                    <a:alpha val="10000"/>
                  </a:schemeClr>
                </a:gs>
                <a:gs pos="57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0824121-48A1-415E-B03D-EBB2F5A15501}"/>
                </a:ext>
              </a:extLst>
            </p:cNvPr>
            <p:cNvSpPr/>
            <p:nvPr/>
          </p:nvSpPr>
          <p:spPr>
            <a:xfrm flipH="1" flipV="1">
              <a:off x="4493524" y="4383272"/>
              <a:ext cx="529588" cy="582547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Oval 114" descr="Glow Light">
            <a:extLst>
              <a:ext uri="{FF2B5EF4-FFF2-40B4-BE49-F238E27FC236}">
                <a16:creationId xmlns:a16="http://schemas.microsoft.com/office/drawing/2014/main" id="{D4AC5A0A-8BC1-4624-839A-AC2E729428FF}"/>
              </a:ext>
            </a:extLst>
          </p:cNvPr>
          <p:cNvSpPr>
            <a:spLocks noChangeAspect="1"/>
          </p:cNvSpPr>
          <p:nvPr/>
        </p:nvSpPr>
        <p:spPr>
          <a:xfrm>
            <a:off x="2148516" y="6212954"/>
            <a:ext cx="1074712" cy="107471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000">
                <a:schemeClr val="bg1"/>
              </a:gs>
              <a:gs pos="6000">
                <a:schemeClr val="bg1">
                  <a:alpha val="10000"/>
                </a:schemeClr>
              </a:gs>
              <a:gs pos="57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 descr="Info with Icon">
            <a:extLst>
              <a:ext uri="{FF2B5EF4-FFF2-40B4-BE49-F238E27FC236}">
                <a16:creationId xmlns:a16="http://schemas.microsoft.com/office/drawing/2014/main" id="{FE77C465-521A-44BA-9831-3972B95CFD46}"/>
              </a:ext>
            </a:extLst>
          </p:cNvPr>
          <p:cNvGrpSpPr/>
          <p:nvPr/>
        </p:nvGrpSpPr>
        <p:grpSpPr>
          <a:xfrm>
            <a:off x="7510806" y="1224488"/>
            <a:ext cx="4132681" cy="1598657"/>
            <a:chOff x="7510806" y="1224488"/>
            <a:chExt cx="4132681" cy="1598657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2EDCB10-8992-42F0-B9BE-B1CCAD015AF9}"/>
                </a:ext>
              </a:extLst>
            </p:cNvPr>
            <p:cNvGrpSpPr/>
            <p:nvPr/>
          </p:nvGrpSpPr>
          <p:grpSpPr>
            <a:xfrm>
              <a:off x="7510806" y="1920641"/>
              <a:ext cx="796290" cy="717709"/>
              <a:chOff x="1185015" y="4198684"/>
              <a:chExt cx="723900" cy="652463"/>
            </a:xfrm>
            <a:solidFill>
              <a:schemeClr val="bg1">
                <a:lumMod val="75000"/>
              </a:schemeClr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081E907-8078-411E-BF88-C645DCC0365E}"/>
                  </a:ext>
                </a:extLst>
              </p:cNvPr>
              <p:cNvSpPr/>
              <p:nvPr/>
            </p:nvSpPr>
            <p:spPr>
              <a:xfrm>
                <a:off x="1213403" y="4338924"/>
                <a:ext cx="133350" cy="314325"/>
              </a:xfrm>
              <a:custGeom>
                <a:avLst/>
                <a:gdLst>
                  <a:gd name="connsiteX0" fmla="*/ 127346 w 133350"/>
                  <a:gd name="connsiteY0" fmla="*/ 56451 h 314325"/>
                  <a:gd name="connsiteX1" fmla="*/ 20666 w 133350"/>
                  <a:gd name="connsiteY1" fmla="*/ 7874 h 314325"/>
                  <a:gd name="connsiteX2" fmla="*/ 8284 w 133350"/>
                  <a:gd name="connsiteY2" fmla="*/ 12636 h 314325"/>
                  <a:gd name="connsiteX3" fmla="*/ 13046 w 133350"/>
                  <a:gd name="connsiteY3" fmla="*/ 25019 h 314325"/>
                  <a:gd name="connsiteX4" fmla="*/ 114964 w 133350"/>
                  <a:gd name="connsiteY4" fmla="*/ 71691 h 314325"/>
                  <a:gd name="connsiteX5" fmla="*/ 114964 w 133350"/>
                  <a:gd name="connsiteY5" fmla="*/ 253619 h 314325"/>
                  <a:gd name="connsiteX6" fmla="*/ 13046 w 133350"/>
                  <a:gd name="connsiteY6" fmla="*/ 296481 h 314325"/>
                  <a:gd name="connsiteX7" fmla="*/ 8284 w 133350"/>
                  <a:gd name="connsiteY7" fmla="*/ 308864 h 314325"/>
                  <a:gd name="connsiteX8" fmla="*/ 16856 w 133350"/>
                  <a:gd name="connsiteY8" fmla="*/ 314579 h 314325"/>
                  <a:gd name="connsiteX9" fmla="*/ 20666 w 133350"/>
                  <a:gd name="connsiteY9" fmla="*/ 313626 h 314325"/>
                  <a:gd name="connsiteX10" fmla="*/ 127346 w 133350"/>
                  <a:gd name="connsiteY10" fmla="*/ 268859 h 314325"/>
                  <a:gd name="connsiteX11" fmla="*/ 133061 w 133350"/>
                  <a:gd name="connsiteY11" fmla="*/ 260286 h 314325"/>
                  <a:gd name="connsiteX12" fmla="*/ 133061 w 133350"/>
                  <a:gd name="connsiteY12" fmla="*/ 65024 h 314325"/>
                  <a:gd name="connsiteX13" fmla="*/ 127346 w 133350"/>
                  <a:gd name="connsiteY13" fmla="*/ 56451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350" h="314325">
                    <a:moveTo>
                      <a:pt x="127346" y="56451"/>
                    </a:moveTo>
                    <a:lnTo>
                      <a:pt x="20666" y="7874"/>
                    </a:lnTo>
                    <a:cubicBezTo>
                      <a:pt x="15904" y="5969"/>
                      <a:pt x="10189" y="7874"/>
                      <a:pt x="8284" y="12636"/>
                    </a:cubicBezTo>
                    <a:cubicBezTo>
                      <a:pt x="6379" y="17399"/>
                      <a:pt x="8284" y="23114"/>
                      <a:pt x="13046" y="25019"/>
                    </a:cubicBezTo>
                    <a:lnTo>
                      <a:pt x="114964" y="71691"/>
                    </a:lnTo>
                    <a:lnTo>
                      <a:pt x="114964" y="253619"/>
                    </a:lnTo>
                    <a:lnTo>
                      <a:pt x="13046" y="296481"/>
                    </a:lnTo>
                    <a:cubicBezTo>
                      <a:pt x="8284" y="298386"/>
                      <a:pt x="5426" y="304101"/>
                      <a:pt x="8284" y="308864"/>
                    </a:cubicBezTo>
                    <a:cubicBezTo>
                      <a:pt x="10189" y="312674"/>
                      <a:pt x="13046" y="314579"/>
                      <a:pt x="16856" y="314579"/>
                    </a:cubicBezTo>
                    <a:cubicBezTo>
                      <a:pt x="17809" y="314579"/>
                      <a:pt x="19714" y="314579"/>
                      <a:pt x="20666" y="313626"/>
                    </a:cubicBezTo>
                    <a:lnTo>
                      <a:pt x="127346" y="268859"/>
                    </a:lnTo>
                    <a:cubicBezTo>
                      <a:pt x="131156" y="266954"/>
                      <a:pt x="133061" y="264096"/>
                      <a:pt x="133061" y="260286"/>
                    </a:cubicBezTo>
                    <a:lnTo>
                      <a:pt x="133061" y="65024"/>
                    </a:lnTo>
                    <a:cubicBezTo>
                      <a:pt x="133061" y="61214"/>
                      <a:pt x="131156" y="58356"/>
                      <a:pt x="127346" y="564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920532E-80EF-451A-A32E-05267DB702DE}"/>
                  </a:ext>
                </a:extLst>
              </p:cNvPr>
              <p:cNvSpPr/>
              <p:nvPr/>
            </p:nvSpPr>
            <p:spPr>
              <a:xfrm>
                <a:off x="1235498" y="4392994"/>
                <a:ext cx="19050" cy="209550"/>
              </a:xfrm>
              <a:custGeom>
                <a:avLst/>
                <a:gdLst>
                  <a:gd name="connsiteX0" fmla="*/ 14764 w 19050"/>
                  <a:gd name="connsiteY0" fmla="*/ 204311 h 209550"/>
                  <a:gd name="connsiteX1" fmla="*/ 14764 w 19050"/>
                  <a:gd name="connsiteY1" fmla="*/ 10954 h 209550"/>
                  <a:gd name="connsiteX2" fmla="*/ 10954 w 19050"/>
                  <a:gd name="connsiteY2" fmla="*/ 7144 h 209550"/>
                  <a:gd name="connsiteX3" fmla="*/ 7144 w 19050"/>
                  <a:gd name="connsiteY3" fmla="*/ 10954 h 209550"/>
                  <a:gd name="connsiteX4" fmla="*/ 7144 w 19050"/>
                  <a:gd name="connsiteY4" fmla="*/ 204311 h 209550"/>
                  <a:gd name="connsiteX5" fmla="*/ 10954 w 19050"/>
                  <a:gd name="connsiteY5" fmla="*/ 208121 h 209550"/>
                  <a:gd name="connsiteX6" fmla="*/ 14764 w 19050"/>
                  <a:gd name="connsiteY6" fmla="*/ 204311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209550">
                    <a:moveTo>
                      <a:pt x="14764" y="204311"/>
                    </a:moveTo>
                    <a:lnTo>
                      <a:pt x="14764" y="10954"/>
                    </a:lnTo>
                    <a:cubicBezTo>
                      <a:pt x="14764" y="9049"/>
                      <a:pt x="12859" y="7144"/>
                      <a:pt x="10954" y="7144"/>
                    </a:cubicBezTo>
                    <a:cubicBezTo>
                      <a:pt x="9049" y="7144"/>
                      <a:pt x="7144" y="9049"/>
                      <a:pt x="7144" y="10954"/>
                    </a:cubicBezTo>
                    <a:lnTo>
                      <a:pt x="7144" y="204311"/>
                    </a:lnTo>
                    <a:cubicBezTo>
                      <a:pt x="7144" y="206216"/>
                      <a:pt x="9049" y="208121"/>
                      <a:pt x="10954" y="208121"/>
                    </a:cubicBezTo>
                    <a:cubicBezTo>
                      <a:pt x="12859" y="208121"/>
                      <a:pt x="14764" y="206216"/>
                      <a:pt x="14764" y="2043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AB6D331-238E-4BA4-B316-8135114147DF}"/>
                  </a:ext>
                </a:extLst>
              </p:cNvPr>
              <p:cNvSpPr/>
              <p:nvPr/>
            </p:nvSpPr>
            <p:spPr>
              <a:xfrm>
                <a:off x="1272645" y="4428237"/>
                <a:ext cx="19050" cy="142875"/>
              </a:xfrm>
              <a:custGeom>
                <a:avLst/>
                <a:gdLst>
                  <a:gd name="connsiteX0" fmla="*/ 14764 w 19050"/>
                  <a:gd name="connsiteY0" fmla="*/ 133826 h 142875"/>
                  <a:gd name="connsiteX1" fmla="*/ 14764 w 19050"/>
                  <a:gd name="connsiteY1" fmla="*/ 10954 h 142875"/>
                  <a:gd name="connsiteX2" fmla="*/ 10954 w 19050"/>
                  <a:gd name="connsiteY2" fmla="*/ 7144 h 142875"/>
                  <a:gd name="connsiteX3" fmla="*/ 7144 w 19050"/>
                  <a:gd name="connsiteY3" fmla="*/ 10954 h 142875"/>
                  <a:gd name="connsiteX4" fmla="*/ 7144 w 19050"/>
                  <a:gd name="connsiteY4" fmla="*/ 133826 h 142875"/>
                  <a:gd name="connsiteX5" fmla="*/ 10954 w 19050"/>
                  <a:gd name="connsiteY5" fmla="*/ 137636 h 142875"/>
                  <a:gd name="connsiteX6" fmla="*/ 14764 w 19050"/>
                  <a:gd name="connsiteY6" fmla="*/ 133826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142875">
                    <a:moveTo>
                      <a:pt x="14764" y="133826"/>
                    </a:moveTo>
                    <a:lnTo>
                      <a:pt x="14764" y="10954"/>
                    </a:lnTo>
                    <a:cubicBezTo>
                      <a:pt x="14764" y="9049"/>
                      <a:pt x="12859" y="7144"/>
                      <a:pt x="10954" y="7144"/>
                    </a:cubicBezTo>
                    <a:cubicBezTo>
                      <a:pt x="9049" y="7144"/>
                      <a:pt x="7144" y="9049"/>
                      <a:pt x="7144" y="10954"/>
                    </a:cubicBezTo>
                    <a:lnTo>
                      <a:pt x="7144" y="133826"/>
                    </a:lnTo>
                    <a:cubicBezTo>
                      <a:pt x="7144" y="135731"/>
                      <a:pt x="9049" y="137636"/>
                      <a:pt x="10954" y="137636"/>
                    </a:cubicBezTo>
                    <a:cubicBezTo>
                      <a:pt x="12859" y="137636"/>
                      <a:pt x="14764" y="135731"/>
                      <a:pt x="14764" y="1338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727A097-7D86-432A-97CD-8BC551DC81E0}"/>
                  </a:ext>
                </a:extLst>
              </p:cNvPr>
              <p:cNvSpPr/>
              <p:nvPr/>
            </p:nvSpPr>
            <p:spPr>
              <a:xfrm>
                <a:off x="1748895" y="4337972"/>
                <a:ext cx="133350" cy="314325"/>
              </a:xfrm>
              <a:custGeom>
                <a:avLst/>
                <a:gdLst>
                  <a:gd name="connsiteX0" fmla="*/ 132874 w 133350"/>
                  <a:gd name="connsiteY0" fmla="*/ 12636 h 314325"/>
                  <a:gd name="connsiteX1" fmla="*/ 120491 w 133350"/>
                  <a:gd name="connsiteY1" fmla="*/ 7874 h 314325"/>
                  <a:gd name="connsiteX2" fmla="*/ 12859 w 133350"/>
                  <a:gd name="connsiteY2" fmla="*/ 57404 h 314325"/>
                  <a:gd name="connsiteX3" fmla="*/ 7144 w 133350"/>
                  <a:gd name="connsiteY3" fmla="*/ 65976 h 314325"/>
                  <a:gd name="connsiteX4" fmla="*/ 7144 w 133350"/>
                  <a:gd name="connsiteY4" fmla="*/ 260286 h 314325"/>
                  <a:gd name="connsiteX5" fmla="*/ 12859 w 133350"/>
                  <a:gd name="connsiteY5" fmla="*/ 268859 h 314325"/>
                  <a:gd name="connsiteX6" fmla="*/ 120491 w 133350"/>
                  <a:gd name="connsiteY6" fmla="*/ 313626 h 314325"/>
                  <a:gd name="connsiteX7" fmla="*/ 124301 w 133350"/>
                  <a:gd name="connsiteY7" fmla="*/ 314579 h 314325"/>
                  <a:gd name="connsiteX8" fmla="*/ 132874 w 133350"/>
                  <a:gd name="connsiteY8" fmla="*/ 308864 h 314325"/>
                  <a:gd name="connsiteX9" fmla="*/ 128111 w 133350"/>
                  <a:gd name="connsiteY9" fmla="*/ 296481 h 314325"/>
                  <a:gd name="connsiteX10" fmla="*/ 26194 w 133350"/>
                  <a:gd name="connsiteY10" fmla="*/ 253619 h 314325"/>
                  <a:gd name="connsiteX11" fmla="*/ 26194 w 133350"/>
                  <a:gd name="connsiteY11" fmla="*/ 72644 h 314325"/>
                  <a:gd name="connsiteX12" fmla="*/ 128111 w 133350"/>
                  <a:gd name="connsiteY12" fmla="*/ 25971 h 314325"/>
                  <a:gd name="connsiteX13" fmla="*/ 132874 w 133350"/>
                  <a:gd name="connsiteY13" fmla="*/ 12636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350" h="314325">
                    <a:moveTo>
                      <a:pt x="132874" y="12636"/>
                    </a:moveTo>
                    <a:cubicBezTo>
                      <a:pt x="130969" y="7874"/>
                      <a:pt x="125254" y="5969"/>
                      <a:pt x="120491" y="7874"/>
                    </a:cubicBezTo>
                    <a:lnTo>
                      <a:pt x="12859" y="57404"/>
                    </a:lnTo>
                    <a:cubicBezTo>
                      <a:pt x="9049" y="59309"/>
                      <a:pt x="7144" y="62166"/>
                      <a:pt x="7144" y="65976"/>
                    </a:cubicBezTo>
                    <a:lnTo>
                      <a:pt x="7144" y="260286"/>
                    </a:lnTo>
                    <a:cubicBezTo>
                      <a:pt x="7144" y="264096"/>
                      <a:pt x="9049" y="267906"/>
                      <a:pt x="12859" y="268859"/>
                    </a:cubicBezTo>
                    <a:lnTo>
                      <a:pt x="120491" y="313626"/>
                    </a:lnTo>
                    <a:cubicBezTo>
                      <a:pt x="121444" y="314579"/>
                      <a:pt x="123349" y="314579"/>
                      <a:pt x="124301" y="314579"/>
                    </a:cubicBezTo>
                    <a:cubicBezTo>
                      <a:pt x="128111" y="314579"/>
                      <a:pt x="131921" y="312674"/>
                      <a:pt x="132874" y="308864"/>
                    </a:cubicBezTo>
                    <a:cubicBezTo>
                      <a:pt x="134779" y="304101"/>
                      <a:pt x="132874" y="298386"/>
                      <a:pt x="128111" y="296481"/>
                    </a:cubicBezTo>
                    <a:lnTo>
                      <a:pt x="26194" y="253619"/>
                    </a:lnTo>
                    <a:lnTo>
                      <a:pt x="26194" y="72644"/>
                    </a:lnTo>
                    <a:lnTo>
                      <a:pt x="128111" y="25971"/>
                    </a:lnTo>
                    <a:cubicBezTo>
                      <a:pt x="132874" y="23114"/>
                      <a:pt x="134779" y="17399"/>
                      <a:pt x="132874" y="126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0B7AF76-FC9A-4BAB-AFBB-781C6B453B72}"/>
                  </a:ext>
                </a:extLst>
              </p:cNvPr>
              <p:cNvSpPr/>
              <p:nvPr/>
            </p:nvSpPr>
            <p:spPr>
              <a:xfrm>
                <a:off x="1845098" y="4392994"/>
                <a:ext cx="19050" cy="209550"/>
              </a:xfrm>
              <a:custGeom>
                <a:avLst/>
                <a:gdLst>
                  <a:gd name="connsiteX0" fmla="*/ 7144 w 19050"/>
                  <a:gd name="connsiteY0" fmla="*/ 10954 h 209550"/>
                  <a:gd name="connsiteX1" fmla="*/ 7144 w 19050"/>
                  <a:gd name="connsiteY1" fmla="*/ 204311 h 209550"/>
                  <a:gd name="connsiteX2" fmla="*/ 10954 w 19050"/>
                  <a:gd name="connsiteY2" fmla="*/ 208121 h 209550"/>
                  <a:gd name="connsiteX3" fmla="*/ 14764 w 19050"/>
                  <a:gd name="connsiteY3" fmla="*/ 204311 h 209550"/>
                  <a:gd name="connsiteX4" fmla="*/ 14764 w 19050"/>
                  <a:gd name="connsiteY4" fmla="*/ 10954 h 209550"/>
                  <a:gd name="connsiteX5" fmla="*/ 10954 w 19050"/>
                  <a:gd name="connsiteY5" fmla="*/ 7144 h 209550"/>
                  <a:gd name="connsiteX6" fmla="*/ 7144 w 19050"/>
                  <a:gd name="connsiteY6" fmla="*/ 1095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209550">
                    <a:moveTo>
                      <a:pt x="7144" y="10954"/>
                    </a:moveTo>
                    <a:lnTo>
                      <a:pt x="7144" y="204311"/>
                    </a:lnTo>
                    <a:cubicBezTo>
                      <a:pt x="7144" y="206216"/>
                      <a:pt x="9049" y="208121"/>
                      <a:pt x="10954" y="208121"/>
                    </a:cubicBezTo>
                    <a:cubicBezTo>
                      <a:pt x="12859" y="208121"/>
                      <a:pt x="14764" y="206216"/>
                      <a:pt x="14764" y="204311"/>
                    </a:cubicBezTo>
                    <a:lnTo>
                      <a:pt x="14764" y="10954"/>
                    </a:lnTo>
                    <a:cubicBezTo>
                      <a:pt x="14764" y="9049"/>
                      <a:pt x="12859" y="7144"/>
                      <a:pt x="10954" y="7144"/>
                    </a:cubicBezTo>
                    <a:cubicBezTo>
                      <a:pt x="9049" y="7144"/>
                      <a:pt x="7144" y="9049"/>
                      <a:pt x="714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DD4C039-1EBE-4324-87C9-5D7AAFB9000F}"/>
                  </a:ext>
                </a:extLst>
              </p:cNvPr>
              <p:cNvSpPr/>
              <p:nvPr/>
            </p:nvSpPr>
            <p:spPr>
              <a:xfrm>
                <a:off x="1808903" y="4428237"/>
                <a:ext cx="19050" cy="142875"/>
              </a:xfrm>
              <a:custGeom>
                <a:avLst/>
                <a:gdLst>
                  <a:gd name="connsiteX0" fmla="*/ 7144 w 19050"/>
                  <a:gd name="connsiteY0" fmla="*/ 10954 h 142875"/>
                  <a:gd name="connsiteX1" fmla="*/ 7144 w 19050"/>
                  <a:gd name="connsiteY1" fmla="*/ 133826 h 142875"/>
                  <a:gd name="connsiteX2" fmla="*/ 10954 w 19050"/>
                  <a:gd name="connsiteY2" fmla="*/ 137636 h 142875"/>
                  <a:gd name="connsiteX3" fmla="*/ 14764 w 19050"/>
                  <a:gd name="connsiteY3" fmla="*/ 133826 h 142875"/>
                  <a:gd name="connsiteX4" fmla="*/ 14764 w 19050"/>
                  <a:gd name="connsiteY4" fmla="*/ 10954 h 142875"/>
                  <a:gd name="connsiteX5" fmla="*/ 10954 w 19050"/>
                  <a:gd name="connsiteY5" fmla="*/ 7144 h 142875"/>
                  <a:gd name="connsiteX6" fmla="*/ 7144 w 19050"/>
                  <a:gd name="connsiteY6" fmla="*/ 1095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142875">
                    <a:moveTo>
                      <a:pt x="7144" y="10954"/>
                    </a:moveTo>
                    <a:lnTo>
                      <a:pt x="7144" y="133826"/>
                    </a:lnTo>
                    <a:cubicBezTo>
                      <a:pt x="7144" y="135731"/>
                      <a:pt x="9049" y="137636"/>
                      <a:pt x="10954" y="137636"/>
                    </a:cubicBezTo>
                    <a:cubicBezTo>
                      <a:pt x="12859" y="137636"/>
                      <a:pt x="14764" y="135731"/>
                      <a:pt x="14764" y="133826"/>
                    </a:cubicBezTo>
                    <a:lnTo>
                      <a:pt x="14764" y="10954"/>
                    </a:lnTo>
                    <a:cubicBezTo>
                      <a:pt x="14764" y="9049"/>
                      <a:pt x="12859" y="7144"/>
                      <a:pt x="10954" y="7144"/>
                    </a:cubicBezTo>
                    <a:cubicBezTo>
                      <a:pt x="9049" y="7144"/>
                      <a:pt x="7144" y="9049"/>
                      <a:pt x="714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D78FCF2-7D94-498D-A4B4-7546FA3FC199}"/>
                  </a:ext>
                </a:extLst>
              </p:cNvPr>
              <p:cNvSpPr/>
              <p:nvPr/>
            </p:nvSpPr>
            <p:spPr>
              <a:xfrm>
                <a:off x="1195483" y="4708272"/>
                <a:ext cx="76200" cy="142875"/>
              </a:xfrm>
              <a:custGeom>
                <a:avLst/>
                <a:gdLst>
                  <a:gd name="connsiteX0" fmla="*/ 7153 w 76200"/>
                  <a:gd name="connsiteY0" fmla="*/ 132874 h 142875"/>
                  <a:gd name="connsiteX1" fmla="*/ 16678 w 76200"/>
                  <a:gd name="connsiteY1" fmla="*/ 142399 h 142875"/>
                  <a:gd name="connsiteX2" fmla="*/ 16678 w 76200"/>
                  <a:gd name="connsiteY2" fmla="*/ 142399 h 142875"/>
                  <a:gd name="connsiteX3" fmla="*/ 26203 w 76200"/>
                  <a:gd name="connsiteY3" fmla="*/ 132874 h 142875"/>
                  <a:gd name="connsiteX4" fmla="*/ 75733 w 76200"/>
                  <a:gd name="connsiteY4" fmla="*/ 13811 h 142875"/>
                  <a:gd name="connsiteX5" fmla="*/ 55731 w 76200"/>
                  <a:gd name="connsiteY5" fmla="*/ 7144 h 142875"/>
                  <a:gd name="connsiteX6" fmla="*/ 7153 w 76200"/>
                  <a:gd name="connsiteY6" fmla="*/ 13287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" h="142875">
                    <a:moveTo>
                      <a:pt x="7153" y="132874"/>
                    </a:moveTo>
                    <a:cubicBezTo>
                      <a:pt x="7153" y="137636"/>
                      <a:pt x="11916" y="142399"/>
                      <a:pt x="16678" y="142399"/>
                    </a:cubicBezTo>
                    <a:cubicBezTo>
                      <a:pt x="16678" y="142399"/>
                      <a:pt x="16678" y="142399"/>
                      <a:pt x="16678" y="142399"/>
                    </a:cubicBezTo>
                    <a:cubicBezTo>
                      <a:pt x="22393" y="142399"/>
                      <a:pt x="26203" y="137636"/>
                      <a:pt x="26203" y="132874"/>
                    </a:cubicBezTo>
                    <a:cubicBezTo>
                      <a:pt x="26203" y="129064"/>
                      <a:pt x="24298" y="58579"/>
                      <a:pt x="75733" y="13811"/>
                    </a:cubicBezTo>
                    <a:cubicBezTo>
                      <a:pt x="69066" y="11906"/>
                      <a:pt x="62398" y="9049"/>
                      <a:pt x="55731" y="7144"/>
                    </a:cubicBezTo>
                    <a:cubicBezTo>
                      <a:pt x="5248" y="57626"/>
                      <a:pt x="7153" y="131921"/>
                      <a:pt x="7153" y="1328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E8EAD1F-BF81-4C1B-863A-9E287B26109F}"/>
                  </a:ext>
                </a:extLst>
              </p:cNvPr>
              <p:cNvSpPr/>
              <p:nvPr/>
            </p:nvSpPr>
            <p:spPr>
              <a:xfrm>
                <a:off x="1822238" y="4706367"/>
                <a:ext cx="76200" cy="142875"/>
              </a:xfrm>
              <a:custGeom>
                <a:avLst/>
                <a:gdLst>
                  <a:gd name="connsiteX0" fmla="*/ 7144 w 76200"/>
                  <a:gd name="connsiteY0" fmla="*/ 14764 h 142875"/>
                  <a:gd name="connsiteX1" fmla="*/ 56674 w 76200"/>
                  <a:gd name="connsiteY1" fmla="*/ 133826 h 142875"/>
                  <a:gd name="connsiteX2" fmla="*/ 66199 w 76200"/>
                  <a:gd name="connsiteY2" fmla="*/ 143351 h 142875"/>
                  <a:gd name="connsiteX3" fmla="*/ 66199 w 76200"/>
                  <a:gd name="connsiteY3" fmla="*/ 143351 h 142875"/>
                  <a:gd name="connsiteX4" fmla="*/ 75724 w 76200"/>
                  <a:gd name="connsiteY4" fmla="*/ 133826 h 142875"/>
                  <a:gd name="connsiteX5" fmla="*/ 27146 w 76200"/>
                  <a:gd name="connsiteY5" fmla="*/ 7144 h 142875"/>
                  <a:gd name="connsiteX6" fmla="*/ 7144 w 76200"/>
                  <a:gd name="connsiteY6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" h="142875">
                    <a:moveTo>
                      <a:pt x="7144" y="14764"/>
                    </a:moveTo>
                    <a:cubicBezTo>
                      <a:pt x="57626" y="60484"/>
                      <a:pt x="56674" y="130016"/>
                      <a:pt x="56674" y="133826"/>
                    </a:cubicBezTo>
                    <a:cubicBezTo>
                      <a:pt x="56674" y="139541"/>
                      <a:pt x="60484" y="143351"/>
                      <a:pt x="66199" y="143351"/>
                    </a:cubicBezTo>
                    <a:cubicBezTo>
                      <a:pt x="66199" y="143351"/>
                      <a:pt x="66199" y="143351"/>
                      <a:pt x="66199" y="143351"/>
                    </a:cubicBezTo>
                    <a:cubicBezTo>
                      <a:pt x="70961" y="143351"/>
                      <a:pt x="75724" y="139541"/>
                      <a:pt x="75724" y="133826"/>
                    </a:cubicBezTo>
                    <a:cubicBezTo>
                      <a:pt x="75724" y="132874"/>
                      <a:pt x="77629" y="59531"/>
                      <a:pt x="27146" y="7144"/>
                    </a:cubicBezTo>
                    <a:cubicBezTo>
                      <a:pt x="20479" y="10001"/>
                      <a:pt x="13811" y="12859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87397B0-433A-473C-B5AE-AD679961C75D}"/>
                  </a:ext>
                </a:extLst>
              </p:cNvPr>
              <p:cNvSpPr/>
              <p:nvPr/>
            </p:nvSpPr>
            <p:spPr>
              <a:xfrm>
                <a:off x="1185015" y="4198684"/>
                <a:ext cx="723900" cy="542925"/>
              </a:xfrm>
              <a:custGeom>
                <a:avLst/>
                <a:gdLst>
                  <a:gd name="connsiteX0" fmla="*/ 475774 w 723900"/>
                  <a:gd name="connsiteY0" fmla="*/ 62389 h 542925"/>
                  <a:gd name="connsiteX1" fmla="*/ 365284 w 723900"/>
                  <a:gd name="connsiteY1" fmla="*/ 7144 h 542925"/>
                  <a:gd name="connsiteX2" fmla="*/ 254794 w 723900"/>
                  <a:gd name="connsiteY2" fmla="*/ 62389 h 542925"/>
                  <a:gd name="connsiteX3" fmla="*/ 7144 w 723900"/>
                  <a:gd name="connsiteY3" fmla="*/ 150019 h 542925"/>
                  <a:gd name="connsiteX4" fmla="*/ 7144 w 723900"/>
                  <a:gd name="connsiteY4" fmla="*/ 162401 h 542925"/>
                  <a:gd name="connsiteX5" fmla="*/ 7144 w 723900"/>
                  <a:gd name="connsiteY5" fmla="*/ 451009 h 542925"/>
                  <a:gd name="connsiteX6" fmla="*/ 75724 w 723900"/>
                  <a:gd name="connsiteY6" fmla="*/ 507206 h 542925"/>
                  <a:gd name="connsiteX7" fmla="*/ 97631 w 723900"/>
                  <a:gd name="connsiteY7" fmla="*/ 513874 h 542925"/>
                  <a:gd name="connsiteX8" fmla="*/ 366236 w 723900"/>
                  <a:gd name="connsiteY8" fmla="*/ 543401 h 542925"/>
                  <a:gd name="connsiteX9" fmla="*/ 633889 w 723900"/>
                  <a:gd name="connsiteY9" fmla="*/ 513874 h 542925"/>
                  <a:gd name="connsiteX10" fmla="*/ 655796 w 723900"/>
                  <a:gd name="connsiteY10" fmla="*/ 507206 h 542925"/>
                  <a:gd name="connsiteX11" fmla="*/ 724376 w 723900"/>
                  <a:gd name="connsiteY11" fmla="*/ 451009 h 542925"/>
                  <a:gd name="connsiteX12" fmla="*/ 724376 w 723900"/>
                  <a:gd name="connsiteY12" fmla="*/ 162401 h 542925"/>
                  <a:gd name="connsiteX13" fmla="*/ 724376 w 723900"/>
                  <a:gd name="connsiteY13" fmla="*/ 150019 h 542925"/>
                  <a:gd name="connsiteX14" fmla="*/ 475774 w 723900"/>
                  <a:gd name="connsiteY14" fmla="*/ 62389 h 542925"/>
                  <a:gd name="connsiteX15" fmla="*/ 365284 w 723900"/>
                  <a:gd name="connsiteY15" fmla="*/ 26194 h 542925"/>
                  <a:gd name="connsiteX16" fmla="*/ 449104 w 723900"/>
                  <a:gd name="connsiteY16" fmla="*/ 60484 h 542925"/>
                  <a:gd name="connsiteX17" fmla="*/ 365284 w 723900"/>
                  <a:gd name="connsiteY17" fmla="*/ 57626 h 542925"/>
                  <a:gd name="connsiteX18" fmla="*/ 281464 w 723900"/>
                  <a:gd name="connsiteY18" fmla="*/ 60484 h 542925"/>
                  <a:gd name="connsiteX19" fmla="*/ 365284 w 723900"/>
                  <a:gd name="connsiteY19" fmla="*/ 26194 h 542925"/>
                  <a:gd name="connsiteX20" fmla="*/ 365284 w 723900"/>
                  <a:gd name="connsiteY20" fmla="*/ 524351 h 542925"/>
                  <a:gd name="connsiteX21" fmla="*/ 120491 w 723900"/>
                  <a:gd name="connsiteY21" fmla="*/ 500539 h 542925"/>
                  <a:gd name="connsiteX22" fmla="*/ 165259 w 723900"/>
                  <a:gd name="connsiteY22" fmla="*/ 487204 h 542925"/>
                  <a:gd name="connsiteX23" fmla="*/ 304324 w 723900"/>
                  <a:gd name="connsiteY23" fmla="*/ 388144 h 542925"/>
                  <a:gd name="connsiteX24" fmla="*/ 365284 w 723900"/>
                  <a:gd name="connsiteY24" fmla="*/ 408146 h 542925"/>
                  <a:gd name="connsiteX25" fmla="*/ 426244 w 723900"/>
                  <a:gd name="connsiteY25" fmla="*/ 388144 h 542925"/>
                  <a:gd name="connsiteX26" fmla="*/ 565309 w 723900"/>
                  <a:gd name="connsiteY26" fmla="*/ 487204 h 542925"/>
                  <a:gd name="connsiteX27" fmla="*/ 611029 w 723900"/>
                  <a:gd name="connsiteY27" fmla="*/ 500539 h 542925"/>
                  <a:gd name="connsiteX28" fmla="*/ 365284 w 723900"/>
                  <a:gd name="connsiteY28" fmla="*/ 524351 h 542925"/>
                  <a:gd name="connsiteX29" fmla="*/ 269081 w 723900"/>
                  <a:gd name="connsiteY29" fmla="*/ 206216 h 542925"/>
                  <a:gd name="connsiteX30" fmla="*/ 264319 w 723900"/>
                  <a:gd name="connsiteY30" fmla="*/ 205264 h 542925"/>
                  <a:gd name="connsiteX31" fmla="*/ 217646 w 723900"/>
                  <a:gd name="connsiteY31" fmla="*/ 233839 h 542925"/>
                  <a:gd name="connsiteX32" fmla="*/ 217646 w 723900"/>
                  <a:gd name="connsiteY32" fmla="*/ 223361 h 542925"/>
                  <a:gd name="connsiteX33" fmla="*/ 268129 w 723900"/>
                  <a:gd name="connsiteY33" fmla="*/ 191929 h 542925"/>
                  <a:gd name="connsiteX34" fmla="*/ 269081 w 723900"/>
                  <a:gd name="connsiteY34" fmla="*/ 187166 h 542925"/>
                  <a:gd name="connsiteX35" fmla="*/ 264319 w 723900"/>
                  <a:gd name="connsiteY35" fmla="*/ 186214 h 542925"/>
                  <a:gd name="connsiteX36" fmla="*/ 217646 w 723900"/>
                  <a:gd name="connsiteY36" fmla="*/ 214789 h 542925"/>
                  <a:gd name="connsiteX37" fmla="*/ 217646 w 723900"/>
                  <a:gd name="connsiteY37" fmla="*/ 158591 h 542925"/>
                  <a:gd name="connsiteX38" fmla="*/ 229076 w 723900"/>
                  <a:gd name="connsiteY38" fmla="*/ 147161 h 542925"/>
                  <a:gd name="connsiteX39" fmla="*/ 234791 w 723900"/>
                  <a:gd name="connsiteY39" fmla="*/ 147161 h 542925"/>
                  <a:gd name="connsiteX40" fmla="*/ 493871 w 723900"/>
                  <a:gd name="connsiteY40" fmla="*/ 147161 h 542925"/>
                  <a:gd name="connsiteX41" fmla="*/ 499586 w 723900"/>
                  <a:gd name="connsiteY41" fmla="*/ 147161 h 542925"/>
                  <a:gd name="connsiteX42" fmla="*/ 511016 w 723900"/>
                  <a:gd name="connsiteY42" fmla="*/ 158591 h 542925"/>
                  <a:gd name="connsiteX43" fmla="*/ 511016 w 723900"/>
                  <a:gd name="connsiteY43" fmla="*/ 255746 h 542925"/>
                  <a:gd name="connsiteX44" fmla="*/ 499586 w 723900"/>
                  <a:gd name="connsiteY44" fmla="*/ 267176 h 542925"/>
                  <a:gd name="connsiteX45" fmla="*/ 489109 w 723900"/>
                  <a:gd name="connsiteY45" fmla="*/ 267176 h 542925"/>
                  <a:gd name="connsiteX46" fmla="*/ 414814 w 723900"/>
                  <a:gd name="connsiteY46" fmla="*/ 267176 h 542925"/>
                  <a:gd name="connsiteX47" fmla="*/ 394811 w 723900"/>
                  <a:gd name="connsiteY47" fmla="*/ 233839 h 542925"/>
                  <a:gd name="connsiteX48" fmla="*/ 365284 w 723900"/>
                  <a:gd name="connsiteY48" fmla="*/ 216694 h 542925"/>
                  <a:gd name="connsiteX49" fmla="*/ 335756 w 723900"/>
                  <a:gd name="connsiteY49" fmla="*/ 233839 h 542925"/>
                  <a:gd name="connsiteX50" fmla="*/ 315754 w 723900"/>
                  <a:gd name="connsiteY50" fmla="*/ 268129 h 542925"/>
                  <a:gd name="connsiteX51" fmla="*/ 241459 w 723900"/>
                  <a:gd name="connsiteY51" fmla="*/ 268129 h 542925"/>
                  <a:gd name="connsiteX52" fmla="*/ 229076 w 723900"/>
                  <a:gd name="connsiteY52" fmla="*/ 268129 h 542925"/>
                  <a:gd name="connsiteX53" fmla="*/ 217646 w 723900"/>
                  <a:gd name="connsiteY53" fmla="*/ 256699 h 542925"/>
                  <a:gd name="connsiteX54" fmla="*/ 217646 w 723900"/>
                  <a:gd name="connsiteY54" fmla="*/ 243364 h 542925"/>
                  <a:gd name="connsiteX55" fmla="*/ 268129 w 723900"/>
                  <a:gd name="connsiteY55" fmla="*/ 211931 h 542925"/>
                  <a:gd name="connsiteX56" fmla="*/ 269081 w 723900"/>
                  <a:gd name="connsiteY56" fmla="*/ 206216 h 542925"/>
                  <a:gd name="connsiteX57" fmla="*/ 321469 w 723900"/>
                  <a:gd name="connsiteY57" fmla="*/ 287179 h 542925"/>
                  <a:gd name="connsiteX58" fmla="*/ 330041 w 723900"/>
                  <a:gd name="connsiteY58" fmla="*/ 281464 h 542925"/>
                  <a:gd name="connsiteX59" fmla="*/ 330041 w 723900"/>
                  <a:gd name="connsiteY59" fmla="*/ 280511 h 542925"/>
                  <a:gd name="connsiteX60" fmla="*/ 350996 w 723900"/>
                  <a:gd name="connsiteY60" fmla="*/ 243364 h 542925"/>
                  <a:gd name="connsiteX61" fmla="*/ 364331 w 723900"/>
                  <a:gd name="connsiteY61" fmla="*/ 235744 h 542925"/>
                  <a:gd name="connsiteX62" fmla="*/ 377666 w 723900"/>
                  <a:gd name="connsiteY62" fmla="*/ 243364 h 542925"/>
                  <a:gd name="connsiteX63" fmla="*/ 398621 w 723900"/>
                  <a:gd name="connsiteY63" fmla="*/ 279559 h 542925"/>
                  <a:gd name="connsiteX64" fmla="*/ 399574 w 723900"/>
                  <a:gd name="connsiteY64" fmla="*/ 281464 h 542925"/>
                  <a:gd name="connsiteX65" fmla="*/ 408146 w 723900"/>
                  <a:gd name="connsiteY65" fmla="*/ 287179 h 542925"/>
                  <a:gd name="connsiteX66" fmla="*/ 475774 w 723900"/>
                  <a:gd name="connsiteY66" fmla="*/ 287179 h 542925"/>
                  <a:gd name="connsiteX67" fmla="*/ 365284 w 723900"/>
                  <a:gd name="connsiteY67" fmla="*/ 389096 h 542925"/>
                  <a:gd name="connsiteX68" fmla="*/ 254794 w 723900"/>
                  <a:gd name="connsiteY68" fmla="*/ 286226 h 542925"/>
                  <a:gd name="connsiteX69" fmla="*/ 321469 w 723900"/>
                  <a:gd name="connsiteY69" fmla="*/ 286226 h 542925"/>
                  <a:gd name="connsiteX70" fmla="*/ 705326 w 723900"/>
                  <a:gd name="connsiteY70" fmla="*/ 162401 h 542925"/>
                  <a:gd name="connsiteX71" fmla="*/ 705326 w 723900"/>
                  <a:gd name="connsiteY71" fmla="*/ 451009 h 542925"/>
                  <a:gd name="connsiteX72" fmla="*/ 636746 w 723900"/>
                  <a:gd name="connsiteY72" fmla="*/ 492919 h 542925"/>
                  <a:gd name="connsiteX73" fmla="*/ 568166 w 723900"/>
                  <a:gd name="connsiteY73" fmla="*/ 468154 h 542925"/>
                  <a:gd name="connsiteX74" fmla="*/ 444341 w 723900"/>
                  <a:gd name="connsiteY74" fmla="*/ 373856 h 542925"/>
                  <a:gd name="connsiteX75" fmla="*/ 496729 w 723900"/>
                  <a:gd name="connsiteY75" fmla="*/ 287179 h 542925"/>
                  <a:gd name="connsiteX76" fmla="*/ 501491 w 723900"/>
                  <a:gd name="connsiteY76" fmla="*/ 287179 h 542925"/>
                  <a:gd name="connsiteX77" fmla="*/ 531971 w 723900"/>
                  <a:gd name="connsiteY77" fmla="*/ 256699 h 542925"/>
                  <a:gd name="connsiteX78" fmla="*/ 531971 w 723900"/>
                  <a:gd name="connsiteY78" fmla="*/ 243364 h 542925"/>
                  <a:gd name="connsiteX79" fmla="*/ 537686 w 723900"/>
                  <a:gd name="connsiteY79" fmla="*/ 243364 h 542925"/>
                  <a:gd name="connsiteX80" fmla="*/ 547211 w 723900"/>
                  <a:gd name="connsiteY80" fmla="*/ 233839 h 542925"/>
                  <a:gd name="connsiteX81" fmla="*/ 547211 w 723900"/>
                  <a:gd name="connsiteY81" fmla="*/ 191929 h 542925"/>
                  <a:gd name="connsiteX82" fmla="*/ 537686 w 723900"/>
                  <a:gd name="connsiteY82" fmla="*/ 182404 h 542925"/>
                  <a:gd name="connsiteX83" fmla="*/ 531971 w 723900"/>
                  <a:gd name="connsiteY83" fmla="*/ 182404 h 542925"/>
                  <a:gd name="connsiteX84" fmla="*/ 531971 w 723900"/>
                  <a:gd name="connsiteY84" fmla="*/ 159544 h 542925"/>
                  <a:gd name="connsiteX85" fmla="*/ 503396 w 723900"/>
                  <a:gd name="connsiteY85" fmla="*/ 129064 h 542925"/>
                  <a:gd name="connsiteX86" fmla="*/ 494824 w 723900"/>
                  <a:gd name="connsiteY86" fmla="*/ 94774 h 542925"/>
                  <a:gd name="connsiteX87" fmla="*/ 472916 w 723900"/>
                  <a:gd name="connsiteY87" fmla="*/ 92869 h 542925"/>
                  <a:gd name="connsiteX88" fmla="*/ 484346 w 723900"/>
                  <a:gd name="connsiteY88" fmla="*/ 128111 h 542925"/>
                  <a:gd name="connsiteX89" fmla="*/ 246221 w 723900"/>
                  <a:gd name="connsiteY89" fmla="*/ 128111 h 542925"/>
                  <a:gd name="connsiteX90" fmla="*/ 257651 w 723900"/>
                  <a:gd name="connsiteY90" fmla="*/ 92869 h 542925"/>
                  <a:gd name="connsiteX91" fmla="*/ 235744 w 723900"/>
                  <a:gd name="connsiteY91" fmla="*/ 94774 h 542925"/>
                  <a:gd name="connsiteX92" fmla="*/ 227171 w 723900"/>
                  <a:gd name="connsiteY92" fmla="*/ 129064 h 542925"/>
                  <a:gd name="connsiteX93" fmla="*/ 198596 w 723900"/>
                  <a:gd name="connsiteY93" fmla="*/ 159544 h 542925"/>
                  <a:gd name="connsiteX94" fmla="*/ 198596 w 723900"/>
                  <a:gd name="connsiteY94" fmla="*/ 182404 h 542925"/>
                  <a:gd name="connsiteX95" fmla="*/ 192881 w 723900"/>
                  <a:gd name="connsiteY95" fmla="*/ 182404 h 542925"/>
                  <a:gd name="connsiteX96" fmla="*/ 183356 w 723900"/>
                  <a:gd name="connsiteY96" fmla="*/ 191929 h 542925"/>
                  <a:gd name="connsiteX97" fmla="*/ 183356 w 723900"/>
                  <a:gd name="connsiteY97" fmla="*/ 233839 h 542925"/>
                  <a:gd name="connsiteX98" fmla="*/ 192881 w 723900"/>
                  <a:gd name="connsiteY98" fmla="*/ 243364 h 542925"/>
                  <a:gd name="connsiteX99" fmla="*/ 198596 w 723900"/>
                  <a:gd name="connsiteY99" fmla="*/ 243364 h 542925"/>
                  <a:gd name="connsiteX100" fmla="*/ 198596 w 723900"/>
                  <a:gd name="connsiteY100" fmla="*/ 256699 h 542925"/>
                  <a:gd name="connsiteX101" fmla="*/ 229076 w 723900"/>
                  <a:gd name="connsiteY101" fmla="*/ 287179 h 542925"/>
                  <a:gd name="connsiteX102" fmla="*/ 233839 w 723900"/>
                  <a:gd name="connsiteY102" fmla="*/ 287179 h 542925"/>
                  <a:gd name="connsiteX103" fmla="*/ 286226 w 723900"/>
                  <a:gd name="connsiteY103" fmla="*/ 373856 h 542925"/>
                  <a:gd name="connsiteX104" fmla="*/ 162401 w 723900"/>
                  <a:gd name="connsiteY104" fmla="*/ 468154 h 542925"/>
                  <a:gd name="connsiteX105" fmla="*/ 93821 w 723900"/>
                  <a:gd name="connsiteY105" fmla="*/ 492919 h 542925"/>
                  <a:gd name="connsiteX106" fmla="*/ 25241 w 723900"/>
                  <a:gd name="connsiteY106" fmla="*/ 451009 h 542925"/>
                  <a:gd name="connsiteX107" fmla="*/ 25241 w 723900"/>
                  <a:gd name="connsiteY107" fmla="*/ 162401 h 542925"/>
                  <a:gd name="connsiteX108" fmla="*/ 25241 w 723900"/>
                  <a:gd name="connsiteY108" fmla="*/ 150019 h 542925"/>
                  <a:gd name="connsiteX109" fmla="*/ 241459 w 723900"/>
                  <a:gd name="connsiteY109" fmla="*/ 82391 h 542925"/>
                  <a:gd name="connsiteX110" fmla="*/ 264319 w 723900"/>
                  <a:gd name="connsiteY110" fmla="*/ 80486 h 542925"/>
                  <a:gd name="connsiteX111" fmla="*/ 365284 w 723900"/>
                  <a:gd name="connsiteY111" fmla="*/ 76676 h 542925"/>
                  <a:gd name="connsiteX112" fmla="*/ 465296 w 723900"/>
                  <a:gd name="connsiteY112" fmla="*/ 80486 h 542925"/>
                  <a:gd name="connsiteX113" fmla="*/ 488156 w 723900"/>
                  <a:gd name="connsiteY113" fmla="*/ 82391 h 542925"/>
                  <a:gd name="connsiteX114" fmla="*/ 704374 w 723900"/>
                  <a:gd name="connsiteY114" fmla="*/ 150971 h 542925"/>
                  <a:gd name="connsiteX115" fmla="*/ 704374 w 723900"/>
                  <a:gd name="connsiteY115" fmla="*/ 16240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723900" h="542925">
                    <a:moveTo>
                      <a:pt x="475774" y="62389"/>
                    </a:moveTo>
                    <a:cubicBezTo>
                      <a:pt x="450056" y="29051"/>
                      <a:pt x="410051" y="7144"/>
                      <a:pt x="365284" y="7144"/>
                    </a:cubicBezTo>
                    <a:cubicBezTo>
                      <a:pt x="320516" y="7144"/>
                      <a:pt x="279559" y="29051"/>
                      <a:pt x="254794" y="62389"/>
                    </a:cubicBezTo>
                    <a:cubicBezTo>
                      <a:pt x="121444" y="72866"/>
                      <a:pt x="7144" y="103346"/>
                      <a:pt x="7144" y="150019"/>
                    </a:cubicBezTo>
                    <a:lnTo>
                      <a:pt x="7144" y="162401"/>
                    </a:lnTo>
                    <a:lnTo>
                      <a:pt x="7144" y="451009"/>
                    </a:lnTo>
                    <a:cubicBezTo>
                      <a:pt x="7144" y="473869"/>
                      <a:pt x="33814" y="491966"/>
                      <a:pt x="75724" y="507206"/>
                    </a:cubicBezTo>
                    <a:cubicBezTo>
                      <a:pt x="82391" y="509111"/>
                      <a:pt x="90011" y="511969"/>
                      <a:pt x="97631" y="513874"/>
                    </a:cubicBezTo>
                    <a:cubicBezTo>
                      <a:pt x="167164" y="533876"/>
                      <a:pt x="268129" y="543401"/>
                      <a:pt x="366236" y="543401"/>
                    </a:cubicBezTo>
                    <a:cubicBezTo>
                      <a:pt x="463391" y="543401"/>
                      <a:pt x="564356" y="532924"/>
                      <a:pt x="633889" y="513874"/>
                    </a:cubicBezTo>
                    <a:cubicBezTo>
                      <a:pt x="641509" y="511969"/>
                      <a:pt x="649129" y="509111"/>
                      <a:pt x="655796" y="507206"/>
                    </a:cubicBezTo>
                    <a:cubicBezTo>
                      <a:pt x="698659" y="492919"/>
                      <a:pt x="724376" y="473869"/>
                      <a:pt x="724376" y="451009"/>
                    </a:cubicBezTo>
                    <a:lnTo>
                      <a:pt x="724376" y="162401"/>
                    </a:lnTo>
                    <a:lnTo>
                      <a:pt x="724376" y="150019"/>
                    </a:lnTo>
                    <a:cubicBezTo>
                      <a:pt x="724376" y="102394"/>
                      <a:pt x="609124" y="72866"/>
                      <a:pt x="475774" y="62389"/>
                    </a:cubicBezTo>
                    <a:close/>
                    <a:moveTo>
                      <a:pt x="365284" y="26194"/>
                    </a:moveTo>
                    <a:cubicBezTo>
                      <a:pt x="397669" y="26194"/>
                      <a:pt x="427196" y="39529"/>
                      <a:pt x="449104" y="60484"/>
                    </a:cubicBezTo>
                    <a:cubicBezTo>
                      <a:pt x="421481" y="58579"/>
                      <a:pt x="392906" y="57626"/>
                      <a:pt x="365284" y="57626"/>
                    </a:cubicBezTo>
                    <a:cubicBezTo>
                      <a:pt x="337661" y="57626"/>
                      <a:pt x="309086" y="58579"/>
                      <a:pt x="281464" y="60484"/>
                    </a:cubicBezTo>
                    <a:cubicBezTo>
                      <a:pt x="303371" y="38576"/>
                      <a:pt x="332899" y="26194"/>
                      <a:pt x="365284" y="26194"/>
                    </a:cubicBezTo>
                    <a:close/>
                    <a:moveTo>
                      <a:pt x="365284" y="524351"/>
                    </a:moveTo>
                    <a:cubicBezTo>
                      <a:pt x="262414" y="524351"/>
                      <a:pt x="178594" y="513874"/>
                      <a:pt x="120491" y="500539"/>
                    </a:cubicBezTo>
                    <a:cubicBezTo>
                      <a:pt x="133826" y="494824"/>
                      <a:pt x="148114" y="490061"/>
                      <a:pt x="165259" y="487204"/>
                    </a:cubicBezTo>
                    <a:cubicBezTo>
                      <a:pt x="274796" y="470059"/>
                      <a:pt x="299561" y="416719"/>
                      <a:pt x="304324" y="388144"/>
                    </a:cubicBezTo>
                    <a:cubicBezTo>
                      <a:pt x="322421" y="400526"/>
                      <a:pt x="342424" y="408146"/>
                      <a:pt x="365284" y="408146"/>
                    </a:cubicBezTo>
                    <a:cubicBezTo>
                      <a:pt x="387191" y="408146"/>
                      <a:pt x="408146" y="400526"/>
                      <a:pt x="426244" y="388144"/>
                    </a:cubicBezTo>
                    <a:cubicBezTo>
                      <a:pt x="431006" y="416719"/>
                      <a:pt x="455771" y="469106"/>
                      <a:pt x="565309" y="487204"/>
                    </a:cubicBezTo>
                    <a:cubicBezTo>
                      <a:pt x="582454" y="490061"/>
                      <a:pt x="597694" y="494824"/>
                      <a:pt x="611029" y="500539"/>
                    </a:cubicBezTo>
                    <a:cubicBezTo>
                      <a:pt x="551021" y="513874"/>
                      <a:pt x="468154" y="524351"/>
                      <a:pt x="365284" y="524351"/>
                    </a:cubicBezTo>
                    <a:close/>
                    <a:moveTo>
                      <a:pt x="269081" y="206216"/>
                    </a:moveTo>
                    <a:cubicBezTo>
                      <a:pt x="268129" y="204311"/>
                      <a:pt x="266224" y="204311"/>
                      <a:pt x="264319" y="205264"/>
                    </a:cubicBezTo>
                    <a:lnTo>
                      <a:pt x="217646" y="233839"/>
                    </a:lnTo>
                    <a:lnTo>
                      <a:pt x="217646" y="223361"/>
                    </a:lnTo>
                    <a:lnTo>
                      <a:pt x="268129" y="191929"/>
                    </a:lnTo>
                    <a:cubicBezTo>
                      <a:pt x="270034" y="190976"/>
                      <a:pt x="270034" y="189071"/>
                      <a:pt x="269081" y="187166"/>
                    </a:cubicBezTo>
                    <a:cubicBezTo>
                      <a:pt x="268129" y="185261"/>
                      <a:pt x="266224" y="185261"/>
                      <a:pt x="264319" y="186214"/>
                    </a:cubicBezTo>
                    <a:lnTo>
                      <a:pt x="217646" y="214789"/>
                    </a:lnTo>
                    <a:lnTo>
                      <a:pt x="217646" y="158591"/>
                    </a:lnTo>
                    <a:cubicBezTo>
                      <a:pt x="217646" y="151924"/>
                      <a:pt x="223361" y="147161"/>
                      <a:pt x="229076" y="147161"/>
                    </a:cubicBezTo>
                    <a:lnTo>
                      <a:pt x="234791" y="147161"/>
                    </a:lnTo>
                    <a:lnTo>
                      <a:pt x="493871" y="147161"/>
                    </a:lnTo>
                    <a:lnTo>
                      <a:pt x="499586" y="147161"/>
                    </a:lnTo>
                    <a:cubicBezTo>
                      <a:pt x="506254" y="147161"/>
                      <a:pt x="511016" y="152876"/>
                      <a:pt x="511016" y="158591"/>
                    </a:cubicBezTo>
                    <a:lnTo>
                      <a:pt x="511016" y="255746"/>
                    </a:lnTo>
                    <a:cubicBezTo>
                      <a:pt x="511016" y="262414"/>
                      <a:pt x="506254" y="267176"/>
                      <a:pt x="499586" y="267176"/>
                    </a:cubicBezTo>
                    <a:lnTo>
                      <a:pt x="489109" y="267176"/>
                    </a:lnTo>
                    <a:lnTo>
                      <a:pt x="414814" y="267176"/>
                    </a:lnTo>
                    <a:lnTo>
                      <a:pt x="394811" y="233839"/>
                    </a:lnTo>
                    <a:cubicBezTo>
                      <a:pt x="388144" y="223361"/>
                      <a:pt x="377666" y="216694"/>
                      <a:pt x="365284" y="216694"/>
                    </a:cubicBezTo>
                    <a:cubicBezTo>
                      <a:pt x="352901" y="216694"/>
                      <a:pt x="341471" y="223361"/>
                      <a:pt x="335756" y="233839"/>
                    </a:cubicBezTo>
                    <a:lnTo>
                      <a:pt x="315754" y="268129"/>
                    </a:lnTo>
                    <a:lnTo>
                      <a:pt x="241459" y="268129"/>
                    </a:lnTo>
                    <a:lnTo>
                      <a:pt x="229076" y="268129"/>
                    </a:lnTo>
                    <a:cubicBezTo>
                      <a:pt x="222409" y="268129"/>
                      <a:pt x="217646" y="262414"/>
                      <a:pt x="217646" y="256699"/>
                    </a:cubicBezTo>
                    <a:lnTo>
                      <a:pt x="217646" y="243364"/>
                    </a:lnTo>
                    <a:lnTo>
                      <a:pt x="268129" y="211931"/>
                    </a:lnTo>
                    <a:cubicBezTo>
                      <a:pt x="270034" y="210026"/>
                      <a:pt x="270986" y="208121"/>
                      <a:pt x="269081" y="206216"/>
                    </a:cubicBezTo>
                    <a:close/>
                    <a:moveTo>
                      <a:pt x="321469" y="287179"/>
                    </a:moveTo>
                    <a:cubicBezTo>
                      <a:pt x="325279" y="287179"/>
                      <a:pt x="328136" y="285274"/>
                      <a:pt x="330041" y="281464"/>
                    </a:cubicBezTo>
                    <a:cubicBezTo>
                      <a:pt x="330041" y="281464"/>
                      <a:pt x="330041" y="280511"/>
                      <a:pt x="330041" y="280511"/>
                    </a:cubicBezTo>
                    <a:lnTo>
                      <a:pt x="350996" y="243364"/>
                    </a:lnTo>
                    <a:cubicBezTo>
                      <a:pt x="353854" y="238601"/>
                      <a:pt x="358616" y="235744"/>
                      <a:pt x="364331" y="235744"/>
                    </a:cubicBezTo>
                    <a:cubicBezTo>
                      <a:pt x="370046" y="235744"/>
                      <a:pt x="374809" y="238601"/>
                      <a:pt x="377666" y="243364"/>
                    </a:cubicBezTo>
                    <a:lnTo>
                      <a:pt x="398621" y="279559"/>
                    </a:lnTo>
                    <a:cubicBezTo>
                      <a:pt x="398621" y="279559"/>
                      <a:pt x="399574" y="281464"/>
                      <a:pt x="399574" y="281464"/>
                    </a:cubicBezTo>
                    <a:cubicBezTo>
                      <a:pt x="401479" y="285274"/>
                      <a:pt x="404336" y="287179"/>
                      <a:pt x="408146" y="287179"/>
                    </a:cubicBezTo>
                    <a:lnTo>
                      <a:pt x="475774" y="287179"/>
                    </a:lnTo>
                    <a:cubicBezTo>
                      <a:pt x="457676" y="338614"/>
                      <a:pt x="414814" y="389096"/>
                      <a:pt x="365284" y="389096"/>
                    </a:cubicBezTo>
                    <a:cubicBezTo>
                      <a:pt x="315754" y="389096"/>
                      <a:pt x="272891" y="338614"/>
                      <a:pt x="254794" y="286226"/>
                    </a:cubicBezTo>
                    <a:lnTo>
                      <a:pt x="321469" y="286226"/>
                    </a:lnTo>
                    <a:close/>
                    <a:moveTo>
                      <a:pt x="705326" y="162401"/>
                    </a:moveTo>
                    <a:lnTo>
                      <a:pt x="705326" y="451009"/>
                    </a:lnTo>
                    <a:cubicBezTo>
                      <a:pt x="705326" y="464344"/>
                      <a:pt x="681514" y="479584"/>
                      <a:pt x="636746" y="492919"/>
                    </a:cubicBezTo>
                    <a:cubicBezTo>
                      <a:pt x="618649" y="481489"/>
                      <a:pt x="595789" y="471964"/>
                      <a:pt x="568166" y="468154"/>
                    </a:cubicBezTo>
                    <a:cubicBezTo>
                      <a:pt x="446246" y="449104"/>
                      <a:pt x="443389" y="385286"/>
                      <a:pt x="444341" y="373856"/>
                    </a:cubicBezTo>
                    <a:cubicBezTo>
                      <a:pt x="468154" y="350996"/>
                      <a:pt x="486251" y="319564"/>
                      <a:pt x="496729" y="287179"/>
                    </a:cubicBezTo>
                    <a:lnTo>
                      <a:pt x="501491" y="287179"/>
                    </a:lnTo>
                    <a:cubicBezTo>
                      <a:pt x="518636" y="287179"/>
                      <a:pt x="531971" y="273844"/>
                      <a:pt x="531971" y="256699"/>
                    </a:cubicBezTo>
                    <a:lnTo>
                      <a:pt x="531971" y="243364"/>
                    </a:lnTo>
                    <a:lnTo>
                      <a:pt x="537686" y="243364"/>
                    </a:lnTo>
                    <a:cubicBezTo>
                      <a:pt x="543401" y="243364"/>
                      <a:pt x="547211" y="239554"/>
                      <a:pt x="547211" y="233839"/>
                    </a:cubicBezTo>
                    <a:lnTo>
                      <a:pt x="547211" y="191929"/>
                    </a:lnTo>
                    <a:cubicBezTo>
                      <a:pt x="547211" y="186214"/>
                      <a:pt x="543401" y="182404"/>
                      <a:pt x="537686" y="182404"/>
                    </a:cubicBezTo>
                    <a:lnTo>
                      <a:pt x="531971" y="182404"/>
                    </a:lnTo>
                    <a:lnTo>
                      <a:pt x="531971" y="159544"/>
                    </a:lnTo>
                    <a:cubicBezTo>
                      <a:pt x="531971" y="143351"/>
                      <a:pt x="519589" y="130016"/>
                      <a:pt x="503396" y="129064"/>
                    </a:cubicBezTo>
                    <a:cubicBezTo>
                      <a:pt x="501491" y="117634"/>
                      <a:pt x="498634" y="106204"/>
                      <a:pt x="494824" y="94774"/>
                    </a:cubicBezTo>
                    <a:cubicBezTo>
                      <a:pt x="488156" y="93821"/>
                      <a:pt x="480536" y="93821"/>
                      <a:pt x="472916" y="92869"/>
                    </a:cubicBezTo>
                    <a:cubicBezTo>
                      <a:pt x="478631" y="104299"/>
                      <a:pt x="482441" y="115729"/>
                      <a:pt x="484346" y="128111"/>
                    </a:cubicBezTo>
                    <a:lnTo>
                      <a:pt x="246221" y="128111"/>
                    </a:lnTo>
                    <a:cubicBezTo>
                      <a:pt x="248126" y="115729"/>
                      <a:pt x="251936" y="103346"/>
                      <a:pt x="257651" y="92869"/>
                    </a:cubicBezTo>
                    <a:cubicBezTo>
                      <a:pt x="250031" y="93821"/>
                      <a:pt x="243364" y="93821"/>
                      <a:pt x="235744" y="94774"/>
                    </a:cubicBezTo>
                    <a:cubicBezTo>
                      <a:pt x="230981" y="105251"/>
                      <a:pt x="228124" y="116681"/>
                      <a:pt x="227171" y="129064"/>
                    </a:cubicBezTo>
                    <a:cubicBezTo>
                      <a:pt x="210979" y="130016"/>
                      <a:pt x="198596" y="143351"/>
                      <a:pt x="198596" y="159544"/>
                    </a:cubicBezTo>
                    <a:lnTo>
                      <a:pt x="198596" y="182404"/>
                    </a:lnTo>
                    <a:lnTo>
                      <a:pt x="192881" y="182404"/>
                    </a:lnTo>
                    <a:cubicBezTo>
                      <a:pt x="187166" y="182404"/>
                      <a:pt x="183356" y="186214"/>
                      <a:pt x="183356" y="191929"/>
                    </a:cubicBezTo>
                    <a:lnTo>
                      <a:pt x="183356" y="233839"/>
                    </a:lnTo>
                    <a:cubicBezTo>
                      <a:pt x="183356" y="239554"/>
                      <a:pt x="187166" y="243364"/>
                      <a:pt x="192881" y="243364"/>
                    </a:cubicBezTo>
                    <a:lnTo>
                      <a:pt x="198596" y="243364"/>
                    </a:lnTo>
                    <a:lnTo>
                      <a:pt x="198596" y="256699"/>
                    </a:lnTo>
                    <a:cubicBezTo>
                      <a:pt x="198596" y="273844"/>
                      <a:pt x="211931" y="287179"/>
                      <a:pt x="229076" y="287179"/>
                    </a:cubicBezTo>
                    <a:lnTo>
                      <a:pt x="233839" y="287179"/>
                    </a:lnTo>
                    <a:cubicBezTo>
                      <a:pt x="244316" y="319564"/>
                      <a:pt x="262414" y="350996"/>
                      <a:pt x="286226" y="373856"/>
                    </a:cubicBezTo>
                    <a:cubicBezTo>
                      <a:pt x="286226" y="384334"/>
                      <a:pt x="283369" y="449104"/>
                      <a:pt x="162401" y="468154"/>
                    </a:cubicBezTo>
                    <a:cubicBezTo>
                      <a:pt x="134779" y="472916"/>
                      <a:pt x="111919" y="481489"/>
                      <a:pt x="93821" y="492919"/>
                    </a:cubicBezTo>
                    <a:cubicBezTo>
                      <a:pt x="50006" y="479584"/>
                      <a:pt x="25241" y="464344"/>
                      <a:pt x="25241" y="451009"/>
                    </a:cubicBezTo>
                    <a:lnTo>
                      <a:pt x="25241" y="162401"/>
                    </a:lnTo>
                    <a:lnTo>
                      <a:pt x="25241" y="150019"/>
                    </a:lnTo>
                    <a:cubicBezTo>
                      <a:pt x="25241" y="126206"/>
                      <a:pt x="105251" y="94774"/>
                      <a:pt x="241459" y="82391"/>
                    </a:cubicBezTo>
                    <a:cubicBezTo>
                      <a:pt x="249079" y="81439"/>
                      <a:pt x="256699" y="81439"/>
                      <a:pt x="264319" y="80486"/>
                    </a:cubicBezTo>
                    <a:cubicBezTo>
                      <a:pt x="295751" y="78581"/>
                      <a:pt x="329089" y="76676"/>
                      <a:pt x="365284" y="76676"/>
                    </a:cubicBezTo>
                    <a:cubicBezTo>
                      <a:pt x="401479" y="76676"/>
                      <a:pt x="434816" y="77629"/>
                      <a:pt x="465296" y="80486"/>
                    </a:cubicBezTo>
                    <a:cubicBezTo>
                      <a:pt x="472916" y="81439"/>
                      <a:pt x="480536" y="81439"/>
                      <a:pt x="488156" y="82391"/>
                    </a:cubicBezTo>
                    <a:cubicBezTo>
                      <a:pt x="624364" y="94774"/>
                      <a:pt x="704374" y="126206"/>
                      <a:pt x="704374" y="150971"/>
                    </a:cubicBezTo>
                    <a:lnTo>
                      <a:pt x="704374" y="1624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56C3CEB-7E5F-4154-A6E7-A32EDA8EF04B}"/>
                </a:ext>
              </a:extLst>
            </p:cNvPr>
            <p:cNvSpPr txBox="1"/>
            <p:nvPr/>
          </p:nvSpPr>
          <p:spPr>
            <a:xfrm>
              <a:off x="8537370" y="1899815"/>
              <a:ext cx="3106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amet, consectetuer adipiscing elit. Maecenas porttitor congue. 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42C3242-9078-4D60-B555-94569C9FD15D}"/>
                </a:ext>
              </a:extLst>
            </p:cNvPr>
            <p:cNvSpPr txBox="1"/>
            <p:nvPr/>
          </p:nvSpPr>
          <p:spPr>
            <a:xfrm>
              <a:off x="8572328" y="1224488"/>
              <a:ext cx="28224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>
                  <a:solidFill>
                    <a:schemeClr val="accent1"/>
                  </a:solidFill>
                  <a:latin typeface="+mj-lt"/>
                </a:rPr>
                <a:t>Shows</a:t>
              </a:r>
              <a:r>
                <a:rPr lang="en-US" sz="3600" i="1" dirty="0">
                  <a:solidFill>
                    <a:schemeClr val="bg1"/>
                  </a:solidFill>
                  <a:latin typeface="+mj-lt"/>
                </a:rPr>
                <a:t> to </a:t>
              </a:r>
              <a:r>
                <a:rPr lang="en-US" sz="3600" b="1" i="1" dirty="0">
                  <a:solidFill>
                    <a:schemeClr val="bg1"/>
                  </a:solidFill>
                  <a:latin typeface="+mj-lt"/>
                </a:rPr>
                <a:t>Sales</a:t>
              </a:r>
            </a:p>
          </p:txBody>
        </p:sp>
      </p:grpSp>
      <p:cxnSp>
        <p:nvCxnSpPr>
          <p:cNvPr id="177" name="Straight Connector 176" descr="Link Line">
            <a:extLst>
              <a:ext uri="{FF2B5EF4-FFF2-40B4-BE49-F238E27FC236}">
                <a16:creationId xmlns:a16="http://schemas.microsoft.com/office/drawing/2014/main" id="{2759E7A4-B4E3-46A5-8072-EA9AF06D8171}"/>
              </a:ext>
            </a:extLst>
          </p:cNvPr>
          <p:cNvCxnSpPr>
            <a:cxnSpLocks/>
            <a:stCxn id="145" idx="7"/>
          </p:cNvCxnSpPr>
          <p:nvPr/>
        </p:nvCxnSpPr>
        <p:spPr>
          <a:xfrm flipV="1">
            <a:off x="7875857" y="2880705"/>
            <a:ext cx="912543" cy="10319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 descr="Glow Light">
            <a:extLst>
              <a:ext uri="{FF2B5EF4-FFF2-40B4-BE49-F238E27FC236}">
                <a16:creationId xmlns:a16="http://schemas.microsoft.com/office/drawing/2014/main" id="{66F83CA9-91E1-4A38-92A0-5FAA5FBEB6D0}"/>
              </a:ext>
            </a:extLst>
          </p:cNvPr>
          <p:cNvGrpSpPr/>
          <p:nvPr/>
        </p:nvGrpSpPr>
        <p:grpSpPr>
          <a:xfrm>
            <a:off x="6182449" y="2672363"/>
            <a:ext cx="2933700" cy="2933700"/>
            <a:chOff x="5994457" y="3309752"/>
            <a:chExt cx="2933700" cy="2933700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0419FEE-55F7-4248-9A4F-2668F2D68A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4457" y="3309752"/>
              <a:ext cx="2933700" cy="29337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">
                  <a:schemeClr val="bg1">
                    <a:lumMod val="95000"/>
                  </a:schemeClr>
                </a:gs>
                <a:gs pos="10000">
                  <a:schemeClr val="bg1">
                    <a:alpha val="20000"/>
                  </a:schemeClr>
                </a:gs>
                <a:gs pos="68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C951EC0-8124-4C7F-95F6-3850ABA68862}"/>
                </a:ext>
              </a:extLst>
            </p:cNvPr>
            <p:cNvSpPr/>
            <p:nvPr/>
          </p:nvSpPr>
          <p:spPr>
            <a:xfrm>
              <a:off x="7140906" y="4456201"/>
              <a:ext cx="640802" cy="6408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6" name="Oval 165" descr="Glow Light">
            <a:extLst>
              <a:ext uri="{FF2B5EF4-FFF2-40B4-BE49-F238E27FC236}">
                <a16:creationId xmlns:a16="http://schemas.microsoft.com/office/drawing/2014/main" id="{DCA34089-64DD-45E4-BF67-15FB5478C8F2}"/>
              </a:ext>
            </a:extLst>
          </p:cNvPr>
          <p:cNvSpPr>
            <a:spLocks noChangeAspect="1"/>
          </p:cNvSpPr>
          <p:nvPr/>
        </p:nvSpPr>
        <p:spPr>
          <a:xfrm>
            <a:off x="6511222" y="5063139"/>
            <a:ext cx="1074712" cy="107471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000">
                <a:schemeClr val="bg1"/>
              </a:gs>
              <a:gs pos="6000">
                <a:schemeClr val="bg1">
                  <a:alpha val="10000"/>
                </a:schemeClr>
              </a:gs>
              <a:gs pos="57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 descr="Editable Brace and Lines">
            <a:extLst>
              <a:ext uri="{FF2B5EF4-FFF2-40B4-BE49-F238E27FC236}">
                <a16:creationId xmlns:a16="http://schemas.microsoft.com/office/drawing/2014/main" id="{89CEF277-4CFE-4426-B837-BA78D55DC159}"/>
              </a:ext>
            </a:extLst>
          </p:cNvPr>
          <p:cNvGrpSpPr/>
          <p:nvPr/>
        </p:nvGrpSpPr>
        <p:grpSpPr>
          <a:xfrm>
            <a:off x="2827652" y="5652470"/>
            <a:ext cx="2819616" cy="6354180"/>
            <a:chOff x="2827652" y="5366324"/>
            <a:chExt cx="2819616" cy="635418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C9F3DD7-512F-4EA5-AF2B-CCB8CB300E50}"/>
                </a:ext>
              </a:extLst>
            </p:cNvPr>
            <p:cNvGrpSpPr/>
            <p:nvPr/>
          </p:nvGrpSpPr>
          <p:grpSpPr>
            <a:xfrm>
              <a:off x="3514998" y="5366324"/>
              <a:ext cx="2132270" cy="6354180"/>
              <a:chOff x="3514998" y="5366324"/>
              <a:chExt cx="2132270" cy="635418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925B4B5-09CA-403E-8B4B-D4BB3678EFDA}"/>
                  </a:ext>
                </a:extLst>
              </p:cNvPr>
              <p:cNvCxnSpPr/>
              <p:nvPr/>
            </p:nvCxnSpPr>
            <p:spPr>
              <a:xfrm>
                <a:off x="3514998" y="5366324"/>
                <a:ext cx="2132270" cy="0"/>
              </a:xfrm>
              <a:prstGeom prst="line">
                <a:avLst/>
              </a:prstGeom>
              <a:ln>
                <a:gradFill>
                  <a:gsLst>
                    <a:gs pos="21000">
                      <a:schemeClr val="accent1">
                        <a:lumMod val="5000"/>
                        <a:lumOff val="95000"/>
                        <a:alpha val="16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32FC056-C24C-439F-8FC4-004DF4BD92F5}"/>
                  </a:ext>
                </a:extLst>
              </p:cNvPr>
              <p:cNvCxnSpPr/>
              <p:nvPr/>
            </p:nvCxnSpPr>
            <p:spPr>
              <a:xfrm>
                <a:off x="3514998" y="11720504"/>
                <a:ext cx="2132270" cy="0"/>
              </a:xfrm>
              <a:prstGeom prst="line">
                <a:avLst/>
              </a:prstGeom>
              <a:ln>
                <a:gradFill>
                  <a:gsLst>
                    <a:gs pos="21000">
                      <a:schemeClr val="accent1">
                        <a:lumMod val="5000"/>
                        <a:lumOff val="95000"/>
                        <a:alpha val="16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700B08CB-E4ED-4CD4-B586-5D651C50A9C6}"/>
                </a:ext>
              </a:extLst>
            </p:cNvPr>
            <p:cNvSpPr/>
            <p:nvPr/>
          </p:nvSpPr>
          <p:spPr>
            <a:xfrm flipH="1">
              <a:off x="2827652" y="5366324"/>
              <a:ext cx="687346" cy="6354180"/>
            </a:xfrm>
            <a:prstGeom prst="rightBrace">
              <a:avLst>
                <a:gd name="adj1" fmla="val 46992"/>
                <a:gd name="adj2" fmla="val 40092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  <a:prstDash val="solid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0AFCAD3-6E39-4BBF-96F9-3A9C1B37C868}"/>
              </a:ext>
            </a:extLst>
          </p:cNvPr>
          <p:cNvSpPr txBox="1">
            <a:spLocks noChangeAspect="1"/>
          </p:cNvSpPr>
          <p:nvPr/>
        </p:nvSpPr>
        <p:spPr>
          <a:xfrm>
            <a:off x="2261293" y="7536474"/>
            <a:ext cx="457200" cy="456841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latin typeface="+mj-lt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38082-2C44-4016-85DA-E23C2CA237EF}"/>
              </a:ext>
            </a:extLst>
          </p:cNvPr>
          <p:cNvSpPr txBox="1"/>
          <p:nvPr/>
        </p:nvSpPr>
        <p:spPr>
          <a:xfrm>
            <a:off x="20467" y="7890926"/>
            <a:ext cx="2599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i="1" dirty="0">
                <a:solidFill>
                  <a:schemeClr val="bg1"/>
                </a:solidFill>
                <a:latin typeface="+mj-lt"/>
              </a:rPr>
              <a:t>Past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AFB876-C17D-4042-A492-FB39438A6FBE}"/>
              </a:ext>
            </a:extLst>
          </p:cNvPr>
          <p:cNvSpPr txBox="1"/>
          <p:nvPr/>
        </p:nvSpPr>
        <p:spPr>
          <a:xfrm>
            <a:off x="17306" y="8578329"/>
            <a:ext cx="2599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Lorem </a:t>
            </a:r>
            <a:r>
              <a:rPr lang="en-US" noProof="1">
                <a:solidFill>
                  <a:schemeClr val="bg1"/>
                </a:solidFill>
              </a:rPr>
              <a:t>ipsum dolor sit amet, consectetuer adipiscing elit. </a:t>
            </a:r>
          </a:p>
        </p:txBody>
      </p:sp>
      <p:grpSp>
        <p:nvGrpSpPr>
          <p:cNvPr id="32" name="Group 31" descr="Line Graph">
            <a:extLst>
              <a:ext uri="{FF2B5EF4-FFF2-40B4-BE49-F238E27FC236}">
                <a16:creationId xmlns:a16="http://schemas.microsoft.com/office/drawing/2014/main" id="{51CCFE1F-3F95-4134-A98A-3E111CD8C33C}"/>
              </a:ext>
            </a:extLst>
          </p:cNvPr>
          <p:cNvGrpSpPr/>
          <p:nvPr/>
        </p:nvGrpSpPr>
        <p:grpSpPr>
          <a:xfrm>
            <a:off x="99757" y="9487301"/>
            <a:ext cx="2686621" cy="2682329"/>
            <a:chOff x="99757" y="9487301"/>
            <a:chExt cx="2686621" cy="2682329"/>
          </a:xfrm>
        </p:grpSpPr>
        <p:graphicFrame>
          <p:nvGraphicFramePr>
            <p:cNvPr id="91" name="Chart 90">
              <a:extLst>
                <a:ext uri="{FF2B5EF4-FFF2-40B4-BE49-F238E27FC236}">
                  <a16:creationId xmlns:a16="http://schemas.microsoft.com/office/drawing/2014/main" id="{B53B3953-9C8E-477C-A857-B0688A08FCE3}"/>
                </a:ext>
              </a:extLst>
            </p:cNvPr>
            <p:cNvGraphicFramePr/>
            <p:nvPr/>
          </p:nvGraphicFramePr>
          <p:xfrm>
            <a:off x="99757" y="9487301"/>
            <a:ext cx="2673316" cy="26823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8" name="Callout: Bent Line 127">
              <a:extLst>
                <a:ext uri="{FF2B5EF4-FFF2-40B4-BE49-F238E27FC236}">
                  <a16:creationId xmlns:a16="http://schemas.microsoft.com/office/drawing/2014/main" id="{79820474-C71D-4218-8DD9-6771B91DCBA1}"/>
                </a:ext>
              </a:extLst>
            </p:cNvPr>
            <p:cNvSpPr/>
            <p:nvPr/>
          </p:nvSpPr>
          <p:spPr>
            <a:xfrm flipH="1">
              <a:off x="777212" y="9826584"/>
              <a:ext cx="808890" cy="303851"/>
            </a:xfrm>
            <a:prstGeom prst="borderCallout2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$2Bn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889CE49-27D8-4D37-8B82-B0EFDB8D9A7C}"/>
                </a:ext>
              </a:extLst>
            </p:cNvPr>
            <p:cNvSpPr txBox="1"/>
            <p:nvPr/>
          </p:nvSpPr>
          <p:spPr>
            <a:xfrm>
              <a:off x="190821" y="11459852"/>
              <a:ext cx="766317" cy="3111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20YY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0AA84D3-9E9A-46BC-8AA2-49D898E0442C}"/>
                </a:ext>
              </a:extLst>
            </p:cNvPr>
            <p:cNvSpPr txBox="1"/>
            <p:nvPr/>
          </p:nvSpPr>
          <p:spPr>
            <a:xfrm>
              <a:off x="2020061" y="11459852"/>
              <a:ext cx="766317" cy="3111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20YY</a:t>
              </a:r>
            </a:p>
          </p:txBody>
        </p:sp>
      </p:grpSp>
      <p:pic>
        <p:nvPicPr>
          <p:cNvPr id="9" name="Picture 8" descr="Model facing forward, closest to the forefront">
            <a:extLst>
              <a:ext uri="{FF2B5EF4-FFF2-40B4-BE49-F238E27FC236}">
                <a16:creationId xmlns:a16="http://schemas.microsoft.com/office/drawing/2014/main" id="{E609010B-DA73-4A2E-A5DD-9CC08B870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223" y="4392311"/>
            <a:ext cx="3546702" cy="10093697"/>
          </a:xfrm>
          <a:prstGeom prst="rect">
            <a:avLst/>
          </a:prstGeom>
        </p:spPr>
      </p:pic>
      <p:sp>
        <p:nvSpPr>
          <p:cNvPr id="125" name="Oval 124" descr="Glow Light">
            <a:extLst>
              <a:ext uri="{FF2B5EF4-FFF2-40B4-BE49-F238E27FC236}">
                <a16:creationId xmlns:a16="http://schemas.microsoft.com/office/drawing/2014/main" id="{88756E32-70EA-4C13-91D4-D69A4C91FD41}"/>
              </a:ext>
            </a:extLst>
          </p:cNvPr>
          <p:cNvSpPr>
            <a:spLocks noChangeAspect="1"/>
          </p:cNvSpPr>
          <p:nvPr/>
        </p:nvSpPr>
        <p:spPr>
          <a:xfrm flipH="1">
            <a:off x="4216479" y="10005078"/>
            <a:ext cx="2303740" cy="230374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000">
                <a:schemeClr val="bg1"/>
              </a:gs>
              <a:gs pos="6000">
                <a:schemeClr val="bg1">
                  <a:alpha val="10000"/>
                </a:schemeClr>
              </a:gs>
              <a:gs pos="57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8" name="Straight Connector 177" descr="Link Line">
            <a:extLst>
              <a:ext uri="{FF2B5EF4-FFF2-40B4-BE49-F238E27FC236}">
                <a16:creationId xmlns:a16="http://schemas.microsoft.com/office/drawing/2014/main" id="{A221DA70-9ABD-44D4-B1B4-B631C5F7A8EB}"/>
              </a:ext>
            </a:extLst>
          </p:cNvPr>
          <p:cNvCxnSpPr>
            <a:cxnSpLocks/>
          </p:cNvCxnSpPr>
          <p:nvPr/>
        </p:nvCxnSpPr>
        <p:spPr>
          <a:xfrm flipV="1">
            <a:off x="3550040" y="11377587"/>
            <a:ext cx="1656159" cy="187286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 descr="Info with Icon">
            <a:extLst>
              <a:ext uri="{FF2B5EF4-FFF2-40B4-BE49-F238E27FC236}">
                <a16:creationId xmlns:a16="http://schemas.microsoft.com/office/drawing/2014/main" id="{340D0E38-269C-4C23-8F28-6C9DC05A174E}"/>
              </a:ext>
            </a:extLst>
          </p:cNvPr>
          <p:cNvGrpSpPr/>
          <p:nvPr/>
        </p:nvGrpSpPr>
        <p:grpSpPr>
          <a:xfrm>
            <a:off x="429113" y="13014809"/>
            <a:ext cx="4578858" cy="1492794"/>
            <a:chOff x="429113" y="13014809"/>
            <a:chExt cx="4578858" cy="1492794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E12C728-CC7A-4E4D-8C24-4D38A508DAFC}"/>
                </a:ext>
              </a:extLst>
            </p:cNvPr>
            <p:cNvSpPr txBox="1"/>
            <p:nvPr/>
          </p:nvSpPr>
          <p:spPr>
            <a:xfrm>
              <a:off x="1824792" y="13584273"/>
              <a:ext cx="3106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amet, consectetuer adipiscing elit. Maecenas porttitor congue. 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15D0738-F82B-4FF0-B7C5-44A0279C6455}"/>
                </a:ext>
              </a:extLst>
            </p:cNvPr>
            <p:cNvGrpSpPr/>
            <p:nvPr/>
          </p:nvGrpSpPr>
          <p:grpSpPr>
            <a:xfrm>
              <a:off x="429113" y="13074978"/>
              <a:ext cx="1199236" cy="1333885"/>
              <a:chOff x="429113" y="13074978"/>
              <a:chExt cx="1199236" cy="1333885"/>
            </a:xfrm>
          </p:grpSpPr>
          <p:sp>
            <p:nvSpPr>
              <p:cNvPr id="82" name="Graphic 33">
                <a:extLst>
                  <a:ext uri="{FF2B5EF4-FFF2-40B4-BE49-F238E27FC236}">
                    <a16:creationId xmlns:a16="http://schemas.microsoft.com/office/drawing/2014/main" id="{7AA15C02-ECBF-4315-ACB7-9A8879BBD6EC}"/>
                  </a:ext>
                </a:extLst>
              </p:cNvPr>
              <p:cNvSpPr/>
              <p:nvPr/>
            </p:nvSpPr>
            <p:spPr>
              <a:xfrm>
                <a:off x="1054078" y="13912579"/>
                <a:ext cx="574271" cy="496284"/>
              </a:xfrm>
              <a:custGeom>
                <a:avLst/>
                <a:gdLst>
                  <a:gd name="connsiteX0" fmla="*/ 763656 w 771525"/>
                  <a:gd name="connsiteY0" fmla="*/ 617918 h 666750"/>
                  <a:gd name="connsiteX1" fmla="*/ 699838 w 771525"/>
                  <a:gd name="connsiteY1" fmla="*/ 665543 h 666750"/>
                  <a:gd name="connsiteX2" fmla="*/ 74046 w 771525"/>
                  <a:gd name="connsiteY2" fmla="*/ 666495 h 666750"/>
                  <a:gd name="connsiteX3" fmla="*/ 74046 w 771525"/>
                  <a:gd name="connsiteY3" fmla="*/ 666495 h 666750"/>
                  <a:gd name="connsiteX4" fmla="*/ 10228 w 771525"/>
                  <a:gd name="connsiteY4" fmla="*/ 619823 h 666750"/>
                  <a:gd name="connsiteX5" fmla="*/ 35946 w 771525"/>
                  <a:gd name="connsiteY5" fmla="*/ 545528 h 666750"/>
                  <a:gd name="connsiteX6" fmla="*/ 353128 w 771525"/>
                  <a:gd name="connsiteY6" fmla="*/ 288353 h 666750"/>
                  <a:gd name="connsiteX7" fmla="*/ 354081 w 771525"/>
                  <a:gd name="connsiteY7" fmla="*/ 288353 h 666750"/>
                  <a:gd name="connsiteX8" fmla="*/ 371226 w 771525"/>
                  <a:gd name="connsiteY8" fmla="*/ 280733 h 666750"/>
                  <a:gd name="connsiteX9" fmla="*/ 371226 w 771525"/>
                  <a:gd name="connsiteY9" fmla="*/ 212153 h 666750"/>
                  <a:gd name="connsiteX10" fmla="*/ 366463 w 771525"/>
                  <a:gd name="connsiteY10" fmla="*/ 205485 h 666750"/>
                  <a:gd name="connsiteX11" fmla="*/ 287406 w 771525"/>
                  <a:gd name="connsiteY11" fmla="*/ 107378 h 666750"/>
                  <a:gd name="connsiteX12" fmla="*/ 317886 w 771525"/>
                  <a:gd name="connsiteY12" fmla="*/ 34988 h 666750"/>
                  <a:gd name="connsiteX13" fmla="*/ 391228 w 771525"/>
                  <a:gd name="connsiteY13" fmla="*/ 7365 h 666750"/>
                  <a:gd name="connsiteX14" fmla="*/ 487431 w 771525"/>
                  <a:gd name="connsiteY14" fmla="*/ 105473 h 666750"/>
                  <a:gd name="connsiteX15" fmla="*/ 486478 w 771525"/>
                  <a:gd name="connsiteY15" fmla="*/ 117855 h 666750"/>
                  <a:gd name="connsiteX16" fmla="*/ 466476 w 771525"/>
                  <a:gd name="connsiteY16" fmla="*/ 130238 h 666750"/>
                  <a:gd name="connsiteX17" fmla="*/ 466476 w 771525"/>
                  <a:gd name="connsiteY17" fmla="*/ 130238 h 666750"/>
                  <a:gd name="connsiteX18" fmla="*/ 455046 w 771525"/>
                  <a:gd name="connsiteY18" fmla="*/ 114045 h 666750"/>
                  <a:gd name="connsiteX19" fmla="*/ 455046 w 771525"/>
                  <a:gd name="connsiteY19" fmla="*/ 105473 h 666750"/>
                  <a:gd name="connsiteX20" fmla="*/ 389323 w 771525"/>
                  <a:gd name="connsiteY20" fmla="*/ 37845 h 666750"/>
                  <a:gd name="connsiteX21" fmla="*/ 338841 w 771525"/>
                  <a:gd name="connsiteY21" fmla="*/ 56895 h 666750"/>
                  <a:gd name="connsiteX22" fmla="*/ 317886 w 771525"/>
                  <a:gd name="connsiteY22" fmla="*/ 106425 h 666750"/>
                  <a:gd name="connsiteX23" fmla="*/ 372178 w 771525"/>
                  <a:gd name="connsiteY23" fmla="*/ 174053 h 666750"/>
                  <a:gd name="connsiteX24" fmla="*/ 391228 w 771525"/>
                  <a:gd name="connsiteY24" fmla="*/ 184530 h 666750"/>
                  <a:gd name="connsiteX25" fmla="*/ 401706 w 771525"/>
                  <a:gd name="connsiteY25" fmla="*/ 213105 h 666750"/>
                  <a:gd name="connsiteX26" fmla="*/ 401706 w 771525"/>
                  <a:gd name="connsiteY26" fmla="*/ 291210 h 666750"/>
                  <a:gd name="connsiteX27" fmla="*/ 385513 w 771525"/>
                  <a:gd name="connsiteY27" fmla="*/ 309308 h 666750"/>
                  <a:gd name="connsiteX28" fmla="*/ 371226 w 771525"/>
                  <a:gd name="connsiteY28" fmla="*/ 314070 h 666750"/>
                  <a:gd name="connsiteX29" fmla="*/ 132148 w 771525"/>
                  <a:gd name="connsiteY29" fmla="*/ 507428 h 666750"/>
                  <a:gd name="connsiteX30" fmla="*/ 594111 w 771525"/>
                  <a:gd name="connsiteY30" fmla="*/ 508380 h 666750"/>
                  <a:gd name="connsiteX31" fmla="*/ 607446 w 771525"/>
                  <a:gd name="connsiteY31" fmla="*/ 516000 h 666750"/>
                  <a:gd name="connsiteX32" fmla="*/ 593158 w 771525"/>
                  <a:gd name="connsiteY32" fmla="*/ 539813 h 666750"/>
                  <a:gd name="connsiteX33" fmla="*/ 92143 w 771525"/>
                  <a:gd name="connsiteY33" fmla="*/ 539813 h 666750"/>
                  <a:gd name="connsiteX34" fmla="*/ 96906 w 771525"/>
                  <a:gd name="connsiteY34" fmla="*/ 536003 h 666750"/>
                  <a:gd name="connsiteX35" fmla="*/ 54043 w 771525"/>
                  <a:gd name="connsiteY35" fmla="*/ 570293 h 666750"/>
                  <a:gd name="connsiteX36" fmla="*/ 53091 w 771525"/>
                  <a:gd name="connsiteY36" fmla="*/ 570293 h 666750"/>
                  <a:gd name="connsiteX37" fmla="*/ 38803 w 771525"/>
                  <a:gd name="connsiteY37" fmla="*/ 609345 h 666750"/>
                  <a:gd name="connsiteX38" fmla="*/ 72141 w 771525"/>
                  <a:gd name="connsiteY38" fmla="*/ 634110 h 666750"/>
                  <a:gd name="connsiteX39" fmla="*/ 72141 w 771525"/>
                  <a:gd name="connsiteY39" fmla="*/ 634110 h 666750"/>
                  <a:gd name="connsiteX40" fmla="*/ 699838 w 771525"/>
                  <a:gd name="connsiteY40" fmla="*/ 634110 h 666750"/>
                  <a:gd name="connsiteX41" fmla="*/ 733176 w 771525"/>
                  <a:gd name="connsiteY41" fmla="*/ 609345 h 666750"/>
                  <a:gd name="connsiteX42" fmla="*/ 718888 w 771525"/>
                  <a:gd name="connsiteY42" fmla="*/ 570293 h 666750"/>
                  <a:gd name="connsiteX43" fmla="*/ 717936 w 771525"/>
                  <a:gd name="connsiteY43" fmla="*/ 569340 h 666750"/>
                  <a:gd name="connsiteX44" fmla="*/ 434091 w 771525"/>
                  <a:gd name="connsiteY44" fmla="*/ 340740 h 666750"/>
                  <a:gd name="connsiteX45" fmla="*/ 428376 w 771525"/>
                  <a:gd name="connsiteY45" fmla="*/ 328358 h 666750"/>
                  <a:gd name="connsiteX46" fmla="*/ 428376 w 771525"/>
                  <a:gd name="connsiteY46" fmla="*/ 328358 h 666750"/>
                  <a:gd name="connsiteX47" fmla="*/ 454093 w 771525"/>
                  <a:gd name="connsiteY47" fmla="*/ 315975 h 666750"/>
                  <a:gd name="connsiteX48" fmla="*/ 737938 w 771525"/>
                  <a:gd name="connsiteY48" fmla="*/ 543623 h 666750"/>
                  <a:gd name="connsiteX49" fmla="*/ 763656 w 771525"/>
                  <a:gd name="connsiteY49" fmla="*/ 617918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71525" h="666750">
                    <a:moveTo>
                      <a:pt x="763656" y="617918"/>
                    </a:moveTo>
                    <a:cubicBezTo>
                      <a:pt x="755083" y="646493"/>
                      <a:pt x="730318" y="665543"/>
                      <a:pt x="699838" y="665543"/>
                    </a:cubicBezTo>
                    <a:lnTo>
                      <a:pt x="74046" y="666495"/>
                    </a:lnTo>
                    <a:cubicBezTo>
                      <a:pt x="74046" y="666495"/>
                      <a:pt x="74046" y="666495"/>
                      <a:pt x="74046" y="666495"/>
                    </a:cubicBezTo>
                    <a:cubicBezTo>
                      <a:pt x="44518" y="666495"/>
                      <a:pt x="18801" y="648398"/>
                      <a:pt x="10228" y="619823"/>
                    </a:cubicBezTo>
                    <a:cubicBezTo>
                      <a:pt x="1656" y="591248"/>
                      <a:pt x="11181" y="562673"/>
                      <a:pt x="35946" y="545528"/>
                    </a:cubicBezTo>
                    <a:lnTo>
                      <a:pt x="353128" y="288353"/>
                    </a:lnTo>
                    <a:lnTo>
                      <a:pt x="354081" y="288353"/>
                    </a:lnTo>
                    <a:cubicBezTo>
                      <a:pt x="359796" y="284543"/>
                      <a:pt x="365511" y="281685"/>
                      <a:pt x="371226" y="280733"/>
                    </a:cubicBezTo>
                    <a:lnTo>
                      <a:pt x="371226" y="212153"/>
                    </a:lnTo>
                    <a:cubicBezTo>
                      <a:pt x="371226" y="209295"/>
                      <a:pt x="369321" y="206438"/>
                      <a:pt x="366463" y="205485"/>
                    </a:cubicBezTo>
                    <a:cubicBezTo>
                      <a:pt x="320743" y="195960"/>
                      <a:pt x="287406" y="154050"/>
                      <a:pt x="287406" y="107378"/>
                    </a:cubicBezTo>
                    <a:cubicBezTo>
                      <a:pt x="287406" y="79755"/>
                      <a:pt x="297883" y="54038"/>
                      <a:pt x="317886" y="34988"/>
                    </a:cubicBezTo>
                    <a:cubicBezTo>
                      <a:pt x="337888" y="15938"/>
                      <a:pt x="363606" y="5460"/>
                      <a:pt x="391228" y="7365"/>
                    </a:cubicBezTo>
                    <a:cubicBezTo>
                      <a:pt x="444568" y="9270"/>
                      <a:pt x="486478" y="52133"/>
                      <a:pt x="487431" y="105473"/>
                    </a:cubicBezTo>
                    <a:cubicBezTo>
                      <a:pt x="487431" y="110235"/>
                      <a:pt x="487431" y="114045"/>
                      <a:pt x="486478" y="117855"/>
                    </a:cubicBezTo>
                    <a:cubicBezTo>
                      <a:pt x="485526" y="127380"/>
                      <a:pt x="475048" y="135000"/>
                      <a:pt x="466476" y="130238"/>
                    </a:cubicBezTo>
                    <a:lnTo>
                      <a:pt x="466476" y="130238"/>
                    </a:lnTo>
                    <a:cubicBezTo>
                      <a:pt x="458856" y="128333"/>
                      <a:pt x="455046" y="121665"/>
                      <a:pt x="455046" y="114045"/>
                    </a:cubicBezTo>
                    <a:cubicBezTo>
                      <a:pt x="455046" y="111188"/>
                      <a:pt x="455998" y="108330"/>
                      <a:pt x="455046" y="105473"/>
                    </a:cubicBezTo>
                    <a:cubicBezTo>
                      <a:pt x="454093" y="69278"/>
                      <a:pt x="424566" y="39750"/>
                      <a:pt x="389323" y="37845"/>
                    </a:cubicBezTo>
                    <a:cubicBezTo>
                      <a:pt x="370273" y="36893"/>
                      <a:pt x="352176" y="43560"/>
                      <a:pt x="338841" y="56895"/>
                    </a:cubicBezTo>
                    <a:cubicBezTo>
                      <a:pt x="325506" y="70230"/>
                      <a:pt x="317886" y="87375"/>
                      <a:pt x="317886" y="106425"/>
                    </a:cubicBezTo>
                    <a:cubicBezTo>
                      <a:pt x="317886" y="138810"/>
                      <a:pt x="340746" y="167385"/>
                      <a:pt x="372178" y="174053"/>
                    </a:cubicBezTo>
                    <a:cubicBezTo>
                      <a:pt x="379798" y="175958"/>
                      <a:pt x="386466" y="179768"/>
                      <a:pt x="391228" y="184530"/>
                    </a:cubicBezTo>
                    <a:cubicBezTo>
                      <a:pt x="398848" y="192150"/>
                      <a:pt x="401706" y="202628"/>
                      <a:pt x="401706" y="213105"/>
                    </a:cubicBezTo>
                    <a:lnTo>
                      <a:pt x="401706" y="291210"/>
                    </a:lnTo>
                    <a:cubicBezTo>
                      <a:pt x="401706" y="300735"/>
                      <a:pt x="395038" y="308355"/>
                      <a:pt x="385513" y="309308"/>
                    </a:cubicBezTo>
                    <a:cubicBezTo>
                      <a:pt x="380751" y="309308"/>
                      <a:pt x="375988" y="311213"/>
                      <a:pt x="371226" y="314070"/>
                    </a:cubicBezTo>
                    <a:lnTo>
                      <a:pt x="132148" y="507428"/>
                    </a:lnTo>
                    <a:lnTo>
                      <a:pt x="594111" y="508380"/>
                    </a:lnTo>
                    <a:cubicBezTo>
                      <a:pt x="599826" y="508380"/>
                      <a:pt x="604588" y="511238"/>
                      <a:pt x="607446" y="516000"/>
                    </a:cubicBezTo>
                    <a:cubicBezTo>
                      <a:pt x="615066" y="529335"/>
                      <a:pt x="608398" y="539813"/>
                      <a:pt x="593158" y="539813"/>
                    </a:cubicBezTo>
                    <a:lnTo>
                      <a:pt x="92143" y="539813"/>
                    </a:lnTo>
                    <a:lnTo>
                      <a:pt x="96906" y="536003"/>
                    </a:lnTo>
                    <a:lnTo>
                      <a:pt x="54043" y="570293"/>
                    </a:lnTo>
                    <a:lnTo>
                      <a:pt x="53091" y="570293"/>
                    </a:lnTo>
                    <a:cubicBezTo>
                      <a:pt x="36898" y="580770"/>
                      <a:pt x="35946" y="597915"/>
                      <a:pt x="38803" y="609345"/>
                    </a:cubicBezTo>
                    <a:cubicBezTo>
                      <a:pt x="42613" y="621728"/>
                      <a:pt x="53091" y="634110"/>
                      <a:pt x="72141" y="634110"/>
                    </a:cubicBezTo>
                    <a:cubicBezTo>
                      <a:pt x="72141" y="634110"/>
                      <a:pt x="72141" y="634110"/>
                      <a:pt x="72141" y="634110"/>
                    </a:cubicBezTo>
                    <a:lnTo>
                      <a:pt x="699838" y="634110"/>
                    </a:lnTo>
                    <a:cubicBezTo>
                      <a:pt x="718888" y="634110"/>
                      <a:pt x="729366" y="621728"/>
                      <a:pt x="733176" y="609345"/>
                    </a:cubicBezTo>
                    <a:cubicBezTo>
                      <a:pt x="736986" y="596963"/>
                      <a:pt x="735081" y="580770"/>
                      <a:pt x="718888" y="570293"/>
                    </a:cubicBezTo>
                    <a:lnTo>
                      <a:pt x="717936" y="569340"/>
                    </a:lnTo>
                    <a:lnTo>
                      <a:pt x="434091" y="340740"/>
                    </a:lnTo>
                    <a:cubicBezTo>
                      <a:pt x="430281" y="337883"/>
                      <a:pt x="428376" y="333120"/>
                      <a:pt x="428376" y="328358"/>
                    </a:cubicBezTo>
                    <a:lnTo>
                      <a:pt x="428376" y="328358"/>
                    </a:lnTo>
                    <a:cubicBezTo>
                      <a:pt x="428376" y="315023"/>
                      <a:pt x="443616" y="307403"/>
                      <a:pt x="454093" y="315975"/>
                    </a:cubicBezTo>
                    <a:lnTo>
                      <a:pt x="737938" y="543623"/>
                    </a:lnTo>
                    <a:cubicBezTo>
                      <a:pt x="761751" y="560768"/>
                      <a:pt x="772228" y="589343"/>
                      <a:pt x="763656" y="61791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Graphic 33">
                <a:extLst>
                  <a:ext uri="{FF2B5EF4-FFF2-40B4-BE49-F238E27FC236}">
                    <a16:creationId xmlns:a16="http://schemas.microsoft.com/office/drawing/2014/main" id="{C8BFB69A-A7C2-4DCA-95A3-63CB6BA10771}"/>
                  </a:ext>
                </a:extLst>
              </p:cNvPr>
              <p:cNvSpPr/>
              <p:nvPr/>
            </p:nvSpPr>
            <p:spPr>
              <a:xfrm>
                <a:off x="429113" y="13912579"/>
                <a:ext cx="574271" cy="496284"/>
              </a:xfrm>
              <a:custGeom>
                <a:avLst/>
                <a:gdLst>
                  <a:gd name="connsiteX0" fmla="*/ 763656 w 771525"/>
                  <a:gd name="connsiteY0" fmla="*/ 617918 h 666750"/>
                  <a:gd name="connsiteX1" fmla="*/ 699838 w 771525"/>
                  <a:gd name="connsiteY1" fmla="*/ 665543 h 666750"/>
                  <a:gd name="connsiteX2" fmla="*/ 74046 w 771525"/>
                  <a:gd name="connsiteY2" fmla="*/ 666495 h 666750"/>
                  <a:gd name="connsiteX3" fmla="*/ 74046 w 771525"/>
                  <a:gd name="connsiteY3" fmla="*/ 666495 h 666750"/>
                  <a:gd name="connsiteX4" fmla="*/ 10228 w 771525"/>
                  <a:gd name="connsiteY4" fmla="*/ 619823 h 666750"/>
                  <a:gd name="connsiteX5" fmla="*/ 35946 w 771525"/>
                  <a:gd name="connsiteY5" fmla="*/ 545528 h 666750"/>
                  <a:gd name="connsiteX6" fmla="*/ 353128 w 771525"/>
                  <a:gd name="connsiteY6" fmla="*/ 288353 h 666750"/>
                  <a:gd name="connsiteX7" fmla="*/ 354081 w 771525"/>
                  <a:gd name="connsiteY7" fmla="*/ 288353 h 666750"/>
                  <a:gd name="connsiteX8" fmla="*/ 371226 w 771525"/>
                  <a:gd name="connsiteY8" fmla="*/ 280733 h 666750"/>
                  <a:gd name="connsiteX9" fmla="*/ 371226 w 771525"/>
                  <a:gd name="connsiteY9" fmla="*/ 212153 h 666750"/>
                  <a:gd name="connsiteX10" fmla="*/ 366463 w 771525"/>
                  <a:gd name="connsiteY10" fmla="*/ 205485 h 666750"/>
                  <a:gd name="connsiteX11" fmla="*/ 287406 w 771525"/>
                  <a:gd name="connsiteY11" fmla="*/ 107378 h 666750"/>
                  <a:gd name="connsiteX12" fmla="*/ 317886 w 771525"/>
                  <a:gd name="connsiteY12" fmla="*/ 34988 h 666750"/>
                  <a:gd name="connsiteX13" fmla="*/ 391228 w 771525"/>
                  <a:gd name="connsiteY13" fmla="*/ 7365 h 666750"/>
                  <a:gd name="connsiteX14" fmla="*/ 487431 w 771525"/>
                  <a:gd name="connsiteY14" fmla="*/ 105473 h 666750"/>
                  <a:gd name="connsiteX15" fmla="*/ 486478 w 771525"/>
                  <a:gd name="connsiteY15" fmla="*/ 117855 h 666750"/>
                  <a:gd name="connsiteX16" fmla="*/ 466476 w 771525"/>
                  <a:gd name="connsiteY16" fmla="*/ 130238 h 666750"/>
                  <a:gd name="connsiteX17" fmla="*/ 466476 w 771525"/>
                  <a:gd name="connsiteY17" fmla="*/ 130238 h 666750"/>
                  <a:gd name="connsiteX18" fmla="*/ 455046 w 771525"/>
                  <a:gd name="connsiteY18" fmla="*/ 114045 h 666750"/>
                  <a:gd name="connsiteX19" fmla="*/ 455046 w 771525"/>
                  <a:gd name="connsiteY19" fmla="*/ 105473 h 666750"/>
                  <a:gd name="connsiteX20" fmla="*/ 389323 w 771525"/>
                  <a:gd name="connsiteY20" fmla="*/ 37845 h 666750"/>
                  <a:gd name="connsiteX21" fmla="*/ 338841 w 771525"/>
                  <a:gd name="connsiteY21" fmla="*/ 56895 h 666750"/>
                  <a:gd name="connsiteX22" fmla="*/ 317886 w 771525"/>
                  <a:gd name="connsiteY22" fmla="*/ 106425 h 666750"/>
                  <a:gd name="connsiteX23" fmla="*/ 372178 w 771525"/>
                  <a:gd name="connsiteY23" fmla="*/ 174053 h 666750"/>
                  <a:gd name="connsiteX24" fmla="*/ 391228 w 771525"/>
                  <a:gd name="connsiteY24" fmla="*/ 184530 h 666750"/>
                  <a:gd name="connsiteX25" fmla="*/ 401706 w 771525"/>
                  <a:gd name="connsiteY25" fmla="*/ 213105 h 666750"/>
                  <a:gd name="connsiteX26" fmla="*/ 401706 w 771525"/>
                  <a:gd name="connsiteY26" fmla="*/ 291210 h 666750"/>
                  <a:gd name="connsiteX27" fmla="*/ 385513 w 771525"/>
                  <a:gd name="connsiteY27" fmla="*/ 309308 h 666750"/>
                  <a:gd name="connsiteX28" fmla="*/ 371226 w 771525"/>
                  <a:gd name="connsiteY28" fmla="*/ 314070 h 666750"/>
                  <a:gd name="connsiteX29" fmla="*/ 132148 w 771525"/>
                  <a:gd name="connsiteY29" fmla="*/ 507428 h 666750"/>
                  <a:gd name="connsiteX30" fmla="*/ 594111 w 771525"/>
                  <a:gd name="connsiteY30" fmla="*/ 508380 h 666750"/>
                  <a:gd name="connsiteX31" fmla="*/ 607446 w 771525"/>
                  <a:gd name="connsiteY31" fmla="*/ 516000 h 666750"/>
                  <a:gd name="connsiteX32" fmla="*/ 593158 w 771525"/>
                  <a:gd name="connsiteY32" fmla="*/ 539813 h 666750"/>
                  <a:gd name="connsiteX33" fmla="*/ 92143 w 771525"/>
                  <a:gd name="connsiteY33" fmla="*/ 539813 h 666750"/>
                  <a:gd name="connsiteX34" fmla="*/ 96906 w 771525"/>
                  <a:gd name="connsiteY34" fmla="*/ 536003 h 666750"/>
                  <a:gd name="connsiteX35" fmla="*/ 54043 w 771525"/>
                  <a:gd name="connsiteY35" fmla="*/ 570293 h 666750"/>
                  <a:gd name="connsiteX36" fmla="*/ 53091 w 771525"/>
                  <a:gd name="connsiteY36" fmla="*/ 570293 h 666750"/>
                  <a:gd name="connsiteX37" fmla="*/ 38803 w 771525"/>
                  <a:gd name="connsiteY37" fmla="*/ 609345 h 666750"/>
                  <a:gd name="connsiteX38" fmla="*/ 72141 w 771525"/>
                  <a:gd name="connsiteY38" fmla="*/ 634110 h 666750"/>
                  <a:gd name="connsiteX39" fmla="*/ 72141 w 771525"/>
                  <a:gd name="connsiteY39" fmla="*/ 634110 h 666750"/>
                  <a:gd name="connsiteX40" fmla="*/ 699838 w 771525"/>
                  <a:gd name="connsiteY40" fmla="*/ 634110 h 666750"/>
                  <a:gd name="connsiteX41" fmla="*/ 733176 w 771525"/>
                  <a:gd name="connsiteY41" fmla="*/ 609345 h 666750"/>
                  <a:gd name="connsiteX42" fmla="*/ 718888 w 771525"/>
                  <a:gd name="connsiteY42" fmla="*/ 570293 h 666750"/>
                  <a:gd name="connsiteX43" fmla="*/ 717936 w 771525"/>
                  <a:gd name="connsiteY43" fmla="*/ 569340 h 666750"/>
                  <a:gd name="connsiteX44" fmla="*/ 434091 w 771525"/>
                  <a:gd name="connsiteY44" fmla="*/ 340740 h 666750"/>
                  <a:gd name="connsiteX45" fmla="*/ 428376 w 771525"/>
                  <a:gd name="connsiteY45" fmla="*/ 328358 h 666750"/>
                  <a:gd name="connsiteX46" fmla="*/ 428376 w 771525"/>
                  <a:gd name="connsiteY46" fmla="*/ 328358 h 666750"/>
                  <a:gd name="connsiteX47" fmla="*/ 454093 w 771525"/>
                  <a:gd name="connsiteY47" fmla="*/ 315975 h 666750"/>
                  <a:gd name="connsiteX48" fmla="*/ 737938 w 771525"/>
                  <a:gd name="connsiteY48" fmla="*/ 543623 h 666750"/>
                  <a:gd name="connsiteX49" fmla="*/ 763656 w 771525"/>
                  <a:gd name="connsiteY49" fmla="*/ 617918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71525" h="666750">
                    <a:moveTo>
                      <a:pt x="763656" y="617918"/>
                    </a:moveTo>
                    <a:cubicBezTo>
                      <a:pt x="755083" y="646493"/>
                      <a:pt x="730318" y="665543"/>
                      <a:pt x="699838" y="665543"/>
                    </a:cubicBezTo>
                    <a:lnTo>
                      <a:pt x="74046" y="666495"/>
                    </a:lnTo>
                    <a:cubicBezTo>
                      <a:pt x="74046" y="666495"/>
                      <a:pt x="74046" y="666495"/>
                      <a:pt x="74046" y="666495"/>
                    </a:cubicBezTo>
                    <a:cubicBezTo>
                      <a:pt x="44518" y="666495"/>
                      <a:pt x="18801" y="648398"/>
                      <a:pt x="10228" y="619823"/>
                    </a:cubicBezTo>
                    <a:cubicBezTo>
                      <a:pt x="1656" y="591248"/>
                      <a:pt x="11181" y="562673"/>
                      <a:pt x="35946" y="545528"/>
                    </a:cubicBezTo>
                    <a:lnTo>
                      <a:pt x="353128" y="288353"/>
                    </a:lnTo>
                    <a:lnTo>
                      <a:pt x="354081" y="288353"/>
                    </a:lnTo>
                    <a:cubicBezTo>
                      <a:pt x="359796" y="284543"/>
                      <a:pt x="365511" y="281685"/>
                      <a:pt x="371226" y="280733"/>
                    </a:cubicBezTo>
                    <a:lnTo>
                      <a:pt x="371226" y="212153"/>
                    </a:lnTo>
                    <a:cubicBezTo>
                      <a:pt x="371226" y="209295"/>
                      <a:pt x="369321" y="206438"/>
                      <a:pt x="366463" y="205485"/>
                    </a:cubicBezTo>
                    <a:cubicBezTo>
                      <a:pt x="320743" y="195960"/>
                      <a:pt x="287406" y="154050"/>
                      <a:pt x="287406" y="107378"/>
                    </a:cubicBezTo>
                    <a:cubicBezTo>
                      <a:pt x="287406" y="79755"/>
                      <a:pt x="297883" y="54038"/>
                      <a:pt x="317886" y="34988"/>
                    </a:cubicBezTo>
                    <a:cubicBezTo>
                      <a:pt x="337888" y="15938"/>
                      <a:pt x="363606" y="5460"/>
                      <a:pt x="391228" y="7365"/>
                    </a:cubicBezTo>
                    <a:cubicBezTo>
                      <a:pt x="444568" y="9270"/>
                      <a:pt x="486478" y="52133"/>
                      <a:pt x="487431" y="105473"/>
                    </a:cubicBezTo>
                    <a:cubicBezTo>
                      <a:pt x="487431" y="110235"/>
                      <a:pt x="487431" y="114045"/>
                      <a:pt x="486478" y="117855"/>
                    </a:cubicBezTo>
                    <a:cubicBezTo>
                      <a:pt x="485526" y="127380"/>
                      <a:pt x="475048" y="135000"/>
                      <a:pt x="466476" y="130238"/>
                    </a:cubicBezTo>
                    <a:lnTo>
                      <a:pt x="466476" y="130238"/>
                    </a:lnTo>
                    <a:cubicBezTo>
                      <a:pt x="458856" y="128333"/>
                      <a:pt x="455046" y="121665"/>
                      <a:pt x="455046" y="114045"/>
                    </a:cubicBezTo>
                    <a:cubicBezTo>
                      <a:pt x="455046" y="111188"/>
                      <a:pt x="455998" y="108330"/>
                      <a:pt x="455046" y="105473"/>
                    </a:cubicBezTo>
                    <a:cubicBezTo>
                      <a:pt x="454093" y="69278"/>
                      <a:pt x="424566" y="39750"/>
                      <a:pt x="389323" y="37845"/>
                    </a:cubicBezTo>
                    <a:cubicBezTo>
                      <a:pt x="370273" y="36893"/>
                      <a:pt x="352176" y="43560"/>
                      <a:pt x="338841" y="56895"/>
                    </a:cubicBezTo>
                    <a:cubicBezTo>
                      <a:pt x="325506" y="70230"/>
                      <a:pt x="317886" y="87375"/>
                      <a:pt x="317886" y="106425"/>
                    </a:cubicBezTo>
                    <a:cubicBezTo>
                      <a:pt x="317886" y="138810"/>
                      <a:pt x="340746" y="167385"/>
                      <a:pt x="372178" y="174053"/>
                    </a:cubicBezTo>
                    <a:cubicBezTo>
                      <a:pt x="379798" y="175958"/>
                      <a:pt x="386466" y="179768"/>
                      <a:pt x="391228" y="184530"/>
                    </a:cubicBezTo>
                    <a:cubicBezTo>
                      <a:pt x="398848" y="192150"/>
                      <a:pt x="401706" y="202628"/>
                      <a:pt x="401706" y="213105"/>
                    </a:cubicBezTo>
                    <a:lnTo>
                      <a:pt x="401706" y="291210"/>
                    </a:lnTo>
                    <a:cubicBezTo>
                      <a:pt x="401706" y="300735"/>
                      <a:pt x="395038" y="308355"/>
                      <a:pt x="385513" y="309308"/>
                    </a:cubicBezTo>
                    <a:cubicBezTo>
                      <a:pt x="380751" y="309308"/>
                      <a:pt x="375988" y="311213"/>
                      <a:pt x="371226" y="314070"/>
                    </a:cubicBezTo>
                    <a:lnTo>
                      <a:pt x="132148" y="507428"/>
                    </a:lnTo>
                    <a:lnTo>
                      <a:pt x="594111" y="508380"/>
                    </a:lnTo>
                    <a:cubicBezTo>
                      <a:pt x="599826" y="508380"/>
                      <a:pt x="604588" y="511238"/>
                      <a:pt x="607446" y="516000"/>
                    </a:cubicBezTo>
                    <a:cubicBezTo>
                      <a:pt x="615066" y="529335"/>
                      <a:pt x="608398" y="539813"/>
                      <a:pt x="593158" y="539813"/>
                    </a:cubicBezTo>
                    <a:lnTo>
                      <a:pt x="92143" y="539813"/>
                    </a:lnTo>
                    <a:lnTo>
                      <a:pt x="96906" y="536003"/>
                    </a:lnTo>
                    <a:lnTo>
                      <a:pt x="54043" y="570293"/>
                    </a:lnTo>
                    <a:lnTo>
                      <a:pt x="53091" y="570293"/>
                    </a:lnTo>
                    <a:cubicBezTo>
                      <a:pt x="36898" y="580770"/>
                      <a:pt x="35946" y="597915"/>
                      <a:pt x="38803" y="609345"/>
                    </a:cubicBezTo>
                    <a:cubicBezTo>
                      <a:pt x="42613" y="621728"/>
                      <a:pt x="53091" y="634110"/>
                      <a:pt x="72141" y="634110"/>
                    </a:cubicBezTo>
                    <a:cubicBezTo>
                      <a:pt x="72141" y="634110"/>
                      <a:pt x="72141" y="634110"/>
                      <a:pt x="72141" y="634110"/>
                    </a:cubicBezTo>
                    <a:lnTo>
                      <a:pt x="699838" y="634110"/>
                    </a:lnTo>
                    <a:cubicBezTo>
                      <a:pt x="718888" y="634110"/>
                      <a:pt x="729366" y="621728"/>
                      <a:pt x="733176" y="609345"/>
                    </a:cubicBezTo>
                    <a:cubicBezTo>
                      <a:pt x="736986" y="596963"/>
                      <a:pt x="735081" y="580770"/>
                      <a:pt x="718888" y="570293"/>
                    </a:cubicBezTo>
                    <a:lnTo>
                      <a:pt x="717936" y="569340"/>
                    </a:lnTo>
                    <a:lnTo>
                      <a:pt x="434091" y="340740"/>
                    </a:lnTo>
                    <a:cubicBezTo>
                      <a:pt x="430281" y="337883"/>
                      <a:pt x="428376" y="333120"/>
                      <a:pt x="428376" y="328358"/>
                    </a:cubicBezTo>
                    <a:lnTo>
                      <a:pt x="428376" y="328358"/>
                    </a:lnTo>
                    <a:cubicBezTo>
                      <a:pt x="428376" y="315023"/>
                      <a:pt x="443616" y="307403"/>
                      <a:pt x="454093" y="315975"/>
                    </a:cubicBezTo>
                    <a:lnTo>
                      <a:pt x="737938" y="543623"/>
                    </a:lnTo>
                    <a:cubicBezTo>
                      <a:pt x="761751" y="560768"/>
                      <a:pt x="772228" y="589343"/>
                      <a:pt x="763656" y="61791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Graphic 33">
                <a:extLst>
                  <a:ext uri="{FF2B5EF4-FFF2-40B4-BE49-F238E27FC236}">
                    <a16:creationId xmlns:a16="http://schemas.microsoft.com/office/drawing/2014/main" id="{1DDDA064-0FB6-4BDD-B8F7-2F202B11BFCC}"/>
                  </a:ext>
                </a:extLst>
              </p:cNvPr>
              <p:cNvSpPr/>
              <p:nvPr/>
            </p:nvSpPr>
            <p:spPr>
              <a:xfrm>
                <a:off x="566296" y="13074978"/>
                <a:ext cx="924871" cy="799271"/>
              </a:xfrm>
              <a:custGeom>
                <a:avLst/>
                <a:gdLst>
                  <a:gd name="connsiteX0" fmla="*/ 763656 w 771525"/>
                  <a:gd name="connsiteY0" fmla="*/ 617918 h 666750"/>
                  <a:gd name="connsiteX1" fmla="*/ 699838 w 771525"/>
                  <a:gd name="connsiteY1" fmla="*/ 665543 h 666750"/>
                  <a:gd name="connsiteX2" fmla="*/ 74046 w 771525"/>
                  <a:gd name="connsiteY2" fmla="*/ 666495 h 666750"/>
                  <a:gd name="connsiteX3" fmla="*/ 74046 w 771525"/>
                  <a:gd name="connsiteY3" fmla="*/ 666495 h 666750"/>
                  <a:gd name="connsiteX4" fmla="*/ 10228 w 771525"/>
                  <a:gd name="connsiteY4" fmla="*/ 619823 h 666750"/>
                  <a:gd name="connsiteX5" fmla="*/ 35946 w 771525"/>
                  <a:gd name="connsiteY5" fmla="*/ 545528 h 666750"/>
                  <a:gd name="connsiteX6" fmla="*/ 353128 w 771525"/>
                  <a:gd name="connsiteY6" fmla="*/ 288353 h 666750"/>
                  <a:gd name="connsiteX7" fmla="*/ 354081 w 771525"/>
                  <a:gd name="connsiteY7" fmla="*/ 288353 h 666750"/>
                  <a:gd name="connsiteX8" fmla="*/ 371226 w 771525"/>
                  <a:gd name="connsiteY8" fmla="*/ 280733 h 666750"/>
                  <a:gd name="connsiteX9" fmla="*/ 371226 w 771525"/>
                  <a:gd name="connsiteY9" fmla="*/ 212153 h 666750"/>
                  <a:gd name="connsiteX10" fmla="*/ 366463 w 771525"/>
                  <a:gd name="connsiteY10" fmla="*/ 205485 h 666750"/>
                  <a:gd name="connsiteX11" fmla="*/ 287406 w 771525"/>
                  <a:gd name="connsiteY11" fmla="*/ 107378 h 666750"/>
                  <a:gd name="connsiteX12" fmla="*/ 317886 w 771525"/>
                  <a:gd name="connsiteY12" fmla="*/ 34988 h 666750"/>
                  <a:gd name="connsiteX13" fmla="*/ 391228 w 771525"/>
                  <a:gd name="connsiteY13" fmla="*/ 7365 h 666750"/>
                  <a:gd name="connsiteX14" fmla="*/ 487431 w 771525"/>
                  <a:gd name="connsiteY14" fmla="*/ 105473 h 666750"/>
                  <a:gd name="connsiteX15" fmla="*/ 486478 w 771525"/>
                  <a:gd name="connsiteY15" fmla="*/ 117855 h 666750"/>
                  <a:gd name="connsiteX16" fmla="*/ 466476 w 771525"/>
                  <a:gd name="connsiteY16" fmla="*/ 130238 h 666750"/>
                  <a:gd name="connsiteX17" fmla="*/ 466476 w 771525"/>
                  <a:gd name="connsiteY17" fmla="*/ 130238 h 666750"/>
                  <a:gd name="connsiteX18" fmla="*/ 455046 w 771525"/>
                  <a:gd name="connsiteY18" fmla="*/ 114045 h 666750"/>
                  <a:gd name="connsiteX19" fmla="*/ 455046 w 771525"/>
                  <a:gd name="connsiteY19" fmla="*/ 105473 h 666750"/>
                  <a:gd name="connsiteX20" fmla="*/ 389323 w 771525"/>
                  <a:gd name="connsiteY20" fmla="*/ 37845 h 666750"/>
                  <a:gd name="connsiteX21" fmla="*/ 338841 w 771525"/>
                  <a:gd name="connsiteY21" fmla="*/ 56895 h 666750"/>
                  <a:gd name="connsiteX22" fmla="*/ 317886 w 771525"/>
                  <a:gd name="connsiteY22" fmla="*/ 106425 h 666750"/>
                  <a:gd name="connsiteX23" fmla="*/ 372178 w 771525"/>
                  <a:gd name="connsiteY23" fmla="*/ 174053 h 666750"/>
                  <a:gd name="connsiteX24" fmla="*/ 391228 w 771525"/>
                  <a:gd name="connsiteY24" fmla="*/ 184530 h 666750"/>
                  <a:gd name="connsiteX25" fmla="*/ 401706 w 771525"/>
                  <a:gd name="connsiteY25" fmla="*/ 213105 h 666750"/>
                  <a:gd name="connsiteX26" fmla="*/ 401706 w 771525"/>
                  <a:gd name="connsiteY26" fmla="*/ 291210 h 666750"/>
                  <a:gd name="connsiteX27" fmla="*/ 385513 w 771525"/>
                  <a:gd name="connsiteY27" fmla="*/ 309308 h 666750"/>
                  <a:gd name="connsiteX28" fmla="*/ 371226 w 771525"/>
                  <a:gd name="connsiteY28" fmla="*/ 314070 h 666750"/>
                  <a:gd name="connsiteX29" fmla="*/ 132148 w 771525"/>
                  <a:gd name="connsiteY29" fmla="*/ 507428 h 666750"/>
                  <a:gd name="connsiteX30" fmla="*/ 594111 w 771525"/>
                  <a:gd name="connsiteY30" fmla="*/ 508380 h 666750"/>
                  <a:gd name="connsiteX31" fmla="*/ 607446 w 771525"/>
                  <a:gd name="connsiteY31" fmla="*/ 516000 h 666750"/>
                  <a:gd name="connsiteX32" fmla="*/ 593158 w 771525"/>
                  <a:gd name="connsiteY32" fmla="*/ 539813 h 666750"/>
                  <a:gd name="connsiteX33" fmla="*/ 92143 w 771525"/>
                  <a:gd name="connsiteY33" fmla="*/ 539813 h 666750"/>
                  <a:gd name="connsiteX34" fmla="*/ 96906 w 771525"/>
                  <a:gd name="connsiteY34" fmla="*/ 536003 h 666750"/>
                  <a:gd name="connsiteX35" fmla="*/ 54043 w 771525"/>
                  <a:gd name="connsiteY35" fmla="*/ 570293 h 666750"/>
                  <a:gd name="connsiteX36" fmla="*/ 53091 w 771525"/>
                  <a:gd name="connsiteY36" fmla="*/ 570293 h 666750"/>
                  <a:gd name="connsiteX37" fmla="*/ 38803 w 771525"/>
                  <a:gd name="connsiteY37" fmla="*/ 609345 h 666750"/>
                  <a:gd name="connsiteX38" fmla="*/ 72141 w 771525"/>
                  <a:gd name="connsiteY38" fmla="*/ 634110 h 666750"/>
                  <a:gd name="connsiteX39" fmla="*/ 72141 w 771525"/>
                  <a:gd name="connsiteY39" fmla="*/ 634110 h 666750"/>
                  <a:gd name="connsiteX40" fmla="*/ 699838 w 771525"/>
                  <a:gd name="connsiteY40" fmla="*/ 634110 h 666750"/>
                  <a:gd name="connsiteX41" fmla="*/ 733176 w 771525"/>
                  <a:gd name="connsiteY41" fmla="*/ 609345 h 666750"/>
                  <a:gd name="connsiteX42" fmla="*/ 718888 w 771525"/>
                  <a:gd name="connsiteY42" fmla="*/ 570293 h 666750"/>
                  <a:gd name="connsiteX43" fmla="*/ 717936 w 771525"/>
                  <a:gd name="connsiteY43" fmla="*/ 569340 h 666750"/>
                  <a:gd name="connsiteX44" fmla="*/ 434091 w 771525"/>
                  <a:gd name="connsiteY44" fmla="*/ 340740 h 666750"/>
                  <a:gd name="connsiteX45" fmla="*/ 428376 w 771525"/>
                  <a:gd name="connsiteY45" fmla="*/ 328358 h 666750"/>
                  <a:gd name="connsiteX46" fmla="*/ 428376 w 771525"/>
                  <a:gd name="connsiteY46" fmla="*/ 328358 h 666750"/>
                  <a:gd name="connsiteX47" fmla="*/ 454093 w 771525"/>
                  <a:gd name="connsiteY47" fmla="*/ 315975 h 666750"/>
                  <a:gd name="connsiteX48" fmla="*/ 737938 w 771525"/>
                  <a:gd name="connsiteY48" fmla="*/ 543623 h 666750"/>
                  <a:gd name="connsiteX49" fmla="*/ 763656 w 771525"/>
                  <a:gd name="connsiteY49" fmla="*/ 617918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71525" h="666750">
                    <a:moveTo>
                      <a:pt x="763656" y="617918"/>
                    </a:moveTo>
                    <a:cubicBezTo>
                      <a:pt x="755083" y="646493"/>
                      <a:pt x="730318" y="665543"/>
                      <a:pt x="699838" y="665543"/>
                    </a:cubicBezTo>
                    <a:lnTo>
                      <a:pt x="74046" y="666495"/>
                    </a:lnTo>
                    <a:cubicBezTo>
                      <a:pt x="74046" y="666495"/>
                      <a:pt x="74046" y="666495"/>
                      <a:pt x="74046" y="666495"/>
                    </a:cubicBezTo>
                    <a:cubicBezTo>
                      <a:pt x="44518" y="666495"/>
                      <a:pt x="18801" y="648398"/>
                      <a:pt x="10228" y="619823"/>
                    </a:cubicBezTo>
                    <a:cubicBezTo>
                      <a:pt x="1656" y="591248"/>
                      <a:pt x="11181" y="562673"/>
                      <a:pt x="35946" y="545528"/>
                    </a:cubicBezTo>
                    <a:lnTo>
                      <a:pt x="353128" y="288353"/>
                    </a:lnTo>
                    <a:lnTo>
                      <a:pt x="354081" y="288353"/>
                    </a:lnTo>
                    <a:cubicBezTo>
                      <a:pt x="359796" y="284543"/>
                      <a:pt x="365511" y="281685"/>
                      <a:pt x="371226" y="280733"/>
                    </a:cubicBezTo>
                    <a:lnTo>
                      <a:pt x="371226" y="212153"/>
                    </a:lnTo>
                    <a:cubicBezTo>
                      <a:pt x="371226" y="209295"/>
                      <a:pt x="369321" y="206438"/>
                      <a:pt x="366463" y="205485"/>
                    </a:cubicBezTo>
                    <a:cubicBezTo>
                      <a:pt x="320743" y="195960"/>
                      <a:pt x="287406" y="154050"/>
                      <a:pt x="287406" y="107378"/>
                    </a:cubicBezTo>
                    <a:cubicBezTo>
                      <a:pt x="287406" y="79755"/>
                      <a:pt x="297883" y="54038"/>
                      <a:pt x="317886" y="34988"/>
                    </a:cubicBezTo>
                    <a:cubicBezTo>
                      <a:pt x="337888" y="15938"/>
                      <a:pt x="363606" y="5460"/>
                      <a:pt x="391228" y="7365"/>
                    </a:cubicBezTo>
                    <a:cubicBezTo>
                      <a:pt x="444568" y="9270"/>
                      <a:pt x="486478" y="52133"/>
                      <a:pt x="487431" y="105473"/>
                    </a:cubicBezTo>
                    <a:cubicBezTo>
                      <a:pt x="487431" y="110235"/>
                      <a:pt x="487431" y="114045"/>
                      <a:pt x="486478" y="117855"/>
                    </a:cubicBezTo>
                    <a:cubicBezTo>
                      <a:pt x="485526" y="127380"/>
                      <a:pt x="475048" y="135000"/>
                      <a:pt x="466476" y="130238"/>
                    </a:cubicBezTo>
                    <a:lnTo>
                      <a:pt x="466476" y="130238"/>
                    </a:lnTo>
                    <a:cubicBezTo>
                      <a:pt x="458856" y="128333"/>
                      <a:pt x="455046" y="121665"/>
                      <a:pt x="455046" y="114045"/>
                    </a:cubicBezTo>
                    <a:cubicBezTo>
                      <a:pt x="455046" y="111188"/>
                      <a:pt x="455998" y="108330"/>
                      <a:pt x="455046" y="105473"/>
                    </a:cubicBezTo>
                    <a:cubicBezTo>
                      <a:pt x="454093" y="69278"/>
                      <a:pt x="424566" y="39750"/>
                      <a:pt x="389323" y="37845"/>
                    </a:cubicBezTo>
                    <a:cubicBezTo>
                      <a:pt x="370273" y="36893"/>
                      <a:pt x="352176" y="43560"/>
                      <a:pt x="338841" y="56895"/>
                    </a:cubicBezTo>
                    <a:cubicBezTo>
                      <a:pt x="325506" y="70230"/>
                      <a:pt x="317886" y="87375"/>
                      <a:pt x="317886" y="106425"/>
                    </a:cubicBezTo>
                    <a:cubicBezTo>
                      <a:pt x="317886" y="138810"/>
                      <a:pt x="340746" y="167385"/>
                      <a:pt x="372178" y="174053"/>
                    </a:cubicBezTo>
                    <a:cubicBezTo>
                      <a:pt x="379798" y="175958"/>
                      <a:pt x="386466" y="179768"/>
                      <a:pt x="391228" y="184530"/>
                    </a:cubicBezTo>
                    <a:cubicBezTo>
                      <a:pt x="398848" y="192150"/>
                      <a:pt x="401706" y="202628"/>
                      <a:pt x="401706" y="213105"/>
                    </a:cubicBezTo>
                    <a:lnTo>
                      <a:pt x="401706" y="291210"/>
                    </a:lnTo>
                    <a:cubicBezTo>
                      <a:pt x="401706" y="300735"/>
                      <a:pt x="395038" y="308355"/>
                      <a:pt x="385513" y="309308"/>
                    </a:cubicBezTo>
                    <a:cubicBezTo>
                      <a:pt x="380751" y="309308"/>
                      <a:pt x="375988" y="311213"/>
                      <a:pt x="371226" y="314070"/>
                    </a:cubicBezTo>
                    <a:lnTo>
                      <a:pt x="132148" y="507428"/>
                    </a:lnTo>
                    <a:lnTo>
                      <a:pt x="594111" y="508380"/>
                    </a:lnTo>
                    <a:cubicBezTo>
                      <a:pt x="599826" y="508380"/>
                      <a:pt x="604588" y="511238"/>
                      <a:pt x="607446" y="516000"/>
                    </a:cubicBezTo>
                    <a:cubicBezTo>
                      <a:pt x="615066" y="529335"/>
                      <a:pt x="608398" y="539813"/>
                      <a:pt x="593158" y="539813"/>
                    </a:cubicBezTo>
                    <a:lnTo>
                      <a:pt x="92143" y="539813"/>
                    </a:lnTo>
                    <a:lnTo>
                      <a:pt x="96906" y="536003"/>
                    </a:lnTo>
                    <a:lnTo>
                      <a:pt x="54043" y="570293"/>
                    </a:lnTo>
                    <a:lnTo>
                      <a:pt x="53091" y="570293"/>
                    </a:lnTo>
                    <a:cubicBezTo>
                      <a:pt x="36898" y="580770"/>
                      <a:pt x="35946" y="597915"/>
                      <a:pt x="38803" y="609345"/>
                    </a:cubicBezTo>
                    <a:cubicBezTo>
                      <a:pt x="42613" y="621728"/>
                      <a:pt x="53091" y="634110"/>
                      <a:pt x="72141" y="634110"/>
                    </a:cubicBezTo>
                    <a:cubicBezTo>
                      <a:pt x="72141" y="634110"/>
                      <a:pt x="72141" y="634110"/>
                      <a:pt x="72141" y="634110"/>
                    </a:cubicBezTo>
                    <a:lnTo>
                      <a:pt x="699838" y="634110"/>
                    </a:lnTo>
                    <a:cubicBezTo>
                      <a:pt x="718888" y="634110"/>
                      <a:pt x="729366" y="621728"/>
                      <a:pt x="733176" y="609345"/>
                    </a:cubicBezTo>
                    <a:cubicBezTo>
                      <a:pt x="736986" y="596963"/>
                      <a:pt x="735081" y="580770"/>
                      <a:pt x="718888" y="570293"/>
                    </a:cubicBezTo>
                    <a:lnTo>
                      <a:pt x="717936" y="569340"/>
                    </a:lnTo>
                    <a:lnTo>
                      <a:pt x="434091" y="340740"/>
                    </a:lnTo>
                    <a:cubicBezTo>
                      <a:pt x="430281" y="337883"/>
                      <a:pt x="428376" y="333120"/>
                      <a:pt x="428376" y="328358"/>
                    </a:cubicBezTo>
                    <a:lnTo>
                      <a:pt x="428376" y="328358"/>
                    </a:lnTo>
                    <a:cubicBezTo>
                      <a:pt x="428376" y="315023"/>
                      <a:pt x="443616" y="307403"/>
                      <a:pt x="454093" y="315975"/>
                    </a:cubicBezTo>
                    <a:lnTo>
                      <a:pt x="737938" y="543623"/>
                    </a:lnTo>
                    <a:cubicBezTo>
                      <a:pt x="761751" y="560768"/>
                      <a:pt x="772228" y="589343"/>
                      <a:pt x="763656" y="6179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BB22B38-8D27-4D84-BC70-DD3BD8B9232D}"/>
                </a:ext>
              </a:extLst>
            </p:cNvPr>
            <p:cNvSpPr txBox="1"/>
            <p:nvPr/>
          </p:nvSpPr>
          <p:spPr>
            <a:xfrm>
              <a:off x="1909284" y="13014809"/>
              <a:ext cx="3098687" cy="54512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</a:rPr>
                <a:t>1</a:t>
              </a:r>
              <a:r>
                <a:rPr lang="en-US" sz="4800" b="1" dirty="0">
                  <a:solidFill>
                    <a:schemeClr val="bg1"/>
                  </a:solidFill>
                </a:rPr>
                <a:t> in3</a:t>
              </a:r>
              <a:endParaRPr lang="en-US" sz="48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02" name="Right Brace 101" descr="Editable Brace">
            <a:extLst>
              <a:ext uri="{FF2B5EF4-FFF2-40B4-BE49-F238E27FC236}">
                <a16:creationId xmlns:a16="http://schemas.microsoft.com/office/drawing/2014/main" id="{C54AE627-939D-4617-925F-3286431961DF}"/>
              </a:ext>
            </a:extLst>
          </p:cNvPr>
          <p:cNvSpPr/>
          <p:nvPr/>
        </p:nvSpPr>
        <p:spPr>
          <a:xfrm>
            <a:off x="7737153" y="6801760"/>
            <a:ext cx="665242" cy="3770687"/>
          </a:xfrm>
          <a:prstGeom prst="rightBrace">
            <a:avLst>
              <a:gd name="adj1" fmla="val 46992"/>
              <a:gd name="adj2" fmla="val 52526"/>
            </a:avLst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odel in the background facing forward">
            <a:extLst>
              <a:ext uri="{FF2B5EF4-FFF2-40B4-BE49-F238E27FC236}">
                <a16:creationId xmlns:a16="http://schemas.microsoft.com/office/drawing/2014/main" id="{F212E283-1DA9-4070-8FAB-9AE3024A7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413" y="6443522"/>
            <a:ext cx="1461591" cy="4098529"/>
          </a:xfrm>
          <a:prstGeom prst="rect">
            <a:avLst/>
          </a:prstGeom>
        </p:spPr>
      </p:pic>
      <p:grpSp>
        <p:nvGrpSpPr>
          <p:cNvPr id="8" name="Group 7" descr="Editable Brace and Lines">
            <a:extLst>
              <a:ext uri="{FF2B5EF4-FFF2-40B4-BE49-F238E27FC236}">
                <a16:creationId xmlns:a16="http://schemas.microsoft.com/office/drawing/2014/main" id="{5C2D1E2A-A55A-4149-826C-0C67652CDB64}"/>
              </a:ext>
            </a:extLst>
          </p:cNvPr>
          <p:cNvGrpSpPr/>
          <p:nvPr/>
        </p:nvGrpSpPr>
        <p:grpSpPr>
          <a:xfrm>
            <a:off x="6343434" y="4392311"/>
            <a:ext cx="2819616" cy="9343127"/>
            <a:chOff x="6343434" y="4106165"/>
            <a:chExt cx="2819616" cy="9343127"/>
          </a:xfrm>
        </p:grpSpPr>
        <p:sp>
          <p:nvSpPr>
            <p:cNvPr id="109" name="Right Brace 108">
              <a:extLst>
                <a:ext uri="{FF2B5EF4-FFF2-40B4-BE49-F238E27FC236}">
                  <a16:creationId xmlns:a16="http://schemas.microsoft.com/office/drawing/2014/main" id="{ADEDB0FF-3631-4D62-9637-01A45B00F746}"/>
                </a:ext>
              </a:extLst>
            </p:cNvPr>
            <p:cNvSpPr/>
            <p:nvPr/>
          </p:nvSpPr>
          <p:spPr>
            <a:xfrm>
              <a:off x="8475704" y="4106165"/>
              <a:ext cx="687346" cy="9343127"/>
            </a:xfrm>
            <a:prstGeom prst="rightBrace">
              <a:avLst>
                <a:gd name="adj1" fmla="val 46992"/>
                <a:gd name="adj2" fmla="val 15705"/>
              </a:avLst>
            </a:prstGeom>
            <a:noFill/>
            <a:ln>
              <a:solidFill>
                <a:schemeClr val="bg1"/>
              </a:solidFill>
              <a:prstDash val="solid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C0C9BDA-354C-4D84-8A12-163DF5BD258C}"/>
                </a:ext>
              </a:extLst>
            </p:cNvPr>
            <p:cNvGrpSpPr/>
            <p:nvPr/>
          </p:nvGrpSpPr>
          <p:grpSpPr>
            <a:xfrm>
              <a:off x="6343434" y="4106165"/>
              <a:ext cx="2132270" cy="9343127"/>
              <a:chOff x="7714918" y="4106165"/>
              <a:chExt cx="760786" cy="9343127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DB3B25A-25BB-48F0-8BDB-26320628F27C}"/>
                  </a:ext>
                </a:extLst>
              </p:cNvPr>
              <p:cNvCxnSpPr/>
              <p:nvPr/>
            </p:nvCxnSpPr>
            <p:spPr>
              <a:xfrm flipH="1">
                <a:off x="7714918" y="4106165"/>
                <a:ext cx="760786" cy="0"/>
              </a:xfrm>
              <a:prstGeom prst="line">
                <a:avLst/>
              </a:prstGeom>
              <a:ln>
                <a:gradFill>
                  <a:gsLst>
                    <a:gs pos="21000">
                      <a:schemeClr val="accent1">
                        <a:lumMod val="5000"/>
                        <a:lumOff val="95000"/>
                        <a:alpha val="16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2A8DAC2-B561-4256-AE1B-863AC7139D74}"/>
                  </a:ext>
                </a:extLst>
              </p:cNvPr>
              <p:cNvCxnSpPr/>
              <p:nvPr/>
            </p:nvCxnSpPr>
            <p:spPr>
              <a:xfrm flipH="1">
                <a:off x="7714918" y="13449292"/>
                <a:ext cx="760786" cy="0"/>
              </a:xfrm>
              <a:prstGeom prst="line">
                <a:avLst/>
              </a:prstGeom>
              <a:ln>
                <a:gradFill>
                  <a:gsLst>
                    <a:gs pos="21000">
                      <a:schemeClr val="accent1">
                        <a:lumMod val="5000"/>
                        <a:lumOff val="95000"/>
                        <a:alpha val="16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417B0DA-FA28-4281-84AE-B8AEBDE74EF6}"/>
              </a:ext>
            </a:extLst>
          </p:cNvPr>
          <p:cNvSpPr txBox="1">
            <a:spLocks noChangeAspect="1"/>
          </p:cNvSpPr>
          <p:nvPr/>
        </p:nvSpPr>
        <p:spPr>
          <a:xfrm>
            <a:off x="9300762" y="4818705"/>
            <a:ext cx="653400" cy="65340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latin typeface="+mj-lt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BE093C-BBC1-4B55-93F2-8902F98CF9EA}"/>
              </a:ext>
            </a:extLst>
          </p:cNvPr>
          <p:cNvSpPr txBox="1"/>
          <p:nvPr/>
        </p:nvSpPr>
        <p:spPr>
          <a:xfrm>
            <a:off x="9355720" y="5444980"/>
            <a:ext cx="2599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+mj-lt"/>
              </a:rPr>
              <a:t>Present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B6F696-266D-41C6-9A70-AE4CE5D993AA}"/>
              </a:ext>
            </a:extLst>
          </p:cNvPr>
          <p:cNvSpPr txBox="1"/>
          <p:nvPr/>
        </p:nvSpPr>
        <p:spPr>
          <a:xfrm>
            <a:off x="9355720" y="6275977"/>
            <a:ext cx="2599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</a:t>
            </a:r>
            <a:r>
              <a:rPr lang="en-US" noProof="1">
                <a:solidFill>
                  <a:schemeClr val="bg1"/>
                </a:solidFill>
              </a:rPr>
              <a:t>ipsum dolor sit amet, consectetuer adipiscing elit.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16C9CB-FF3B-4EEF-9188-DE371D8A79B2}"/>
              </a:ext>
            </a:extLst>
          </p:cNvPr>
          <p:cNvSpPr txBox="1">
            <a:spLocks noChangeAspect="1"/>
          </p:cNvSpPr>
          <p:nvPr/>
        </p:nvSpPr>
        <p:spPr>
          <a:xfrm>
            <a:off x="9090440" y="8194568"/>
            <a:ext cx="312274" cy="312029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latin typeface="+mj-lt"/>
              </a:rPr>
              <a:t>3</a:t>
            </a:r>
          </a:p>
        </p:txBody>
      </p:sp>
      <p:sp>
        <p:nvSpPr>
          <p:cNvPr id="21" name="Oval 20" descr="Option oval accent">
            <a:extLst>
              <a:ext uri="{FF2B5EF4-FFF2-40B4-BE49-F238E27FC236}">
                <a16:creationId xmlns:a16="http://schemas.microsoft.com/office/drawing/2014/main" id="{CA33170E-3296-4B87-978D-91C768E74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02705" y="7815236"/>
            <a:ext cx="1083590" cy="108359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480873-E789-4FC5-AA0C-494972D441F0}"/>
              </a:ext>
            </a:extLst>
          </p:cNvPr>
          <p:cNvSpPr txBox="1"/>
          <p:nvPr/>
        </p:nvSpPr>
        <p:spPr>
          <a:xfrm>
            <a:off x="9042783" y="8525299"/>
            <a:ext cx="2599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+mj-lt"/>
              </a:rPr>
              <a:t>Future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0A6733-0A15-4D69-8D51-EBDE2232B28F}"/>
              </a:ext>
            </a:extLst>
          </p:cNvPr>
          <p:cNvSpPr txBox="1"/>
          <p:nvPr/>
        </p:nvSpPr>
        <p:spPr>
          <a:xfrm>
            <a:off x="9091239" y="8981718"/>
            <a:ext cx="2599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</a:t>
            </a:r>
            <a:r>
              <a:rPr lang="en-US" noProof="1">
                <a:solidFill>
                  <a:schemeClr val="bg1"/>
                </a:solidFill>
              </a:rPr>
              <a:t>ipsum dolor sit amet, consectetuer adipiscing elit. </a:t>
            </a:r>
          </a:p>
        </p:txBody>
      </p:sp>
      <p:grpSp>
        <p:nvGrpSpPr>
          <p:cNvPr id="3" name="Group 2" descr="Donut Graph">
            <a:extLst>
              <a:ext uri="{FF2B5EF4-FFF2-40B4-BE49-F238E27FC236}">
                <a16:creationId xmlns:a16="http://schemas.microsoft.com/office/drawing/2014/main" id="{D7D0E851-F01D-4520-B6F1-F680D7BDF960}"/>
              </a:ext>
            </a:extLst>
          </p:cNvPr>
          <p:cNvGrpSpPr/>
          <p:nvPr/>
        </p:nvGrpSpPr>
        <p:grpSpPr>
          <a:xfrm>
            <a:off x="8972444" y="10186451"/>
            <a:ext cx="3028735" cy="1424008"/>
            <a:chOff x="8972444" y="10186451"/>
            <a:chExt cx="3028735" cy="1424008"/>
          </a:xfrm>
        </p:grpSpPr>
        <p:graphicFrame>
          <p:nvGraphicFramePr>
            <p:cNvPr id="130" name="Chart 129">
              <a:extLst>
                <a:ext uri="{FF2B5EF4-FFF2-40B4-BE49-F238E27FC236}">
                  <a16:creationId xmlns:a16="http://schemas.microsoft.com/office/drawing/2014/main" id="{ADFF3716-5F21-4199-A4D4-5B4A4B935F0B}"/>
                </a:ext>
              </a:extLst>
            </p:cNvPr>
            <p:cNvGraphicFramePr/>
            <p:nvPr/>
          </p:nvGraphicFramePr>
          <p:xfrm>
            <a:off x="8972444" y="10618701"/>
            <a:ext cx="1016076" cy="9917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7C638EE-5C44-4226-9BBD-87EE795D18F8}"/>
                </a:ext>
              </a:extLst>
            </p:cNvPr>
            <p:cNvSpPr txBox="1"/>
            <p:nvPr/>
          </p:nvSpPr>
          <p:spPr>
            <a:xfrm>
              <a:off x="9988520" y="10621737"/>
              <a:ext cx="1996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2030BF8-060D-4D0B-9BAF-146602DA14E4}"/>
                </a:ext>
              </a:extLst>
            </p:cNvPr>
            <p:cNvSpPr txBox="1"/>
            <p:nvPr/>
          </p:nvSpPr>
          <p:spPr>
            <a:xfrm>
              <a:off x="9997205" y="11263233"/>
              <a:ext cx="2003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bg1"/>
                  </a:solidFill>
                  <a:latin typeface="+mj-lt"/>
                </a:rPr>
                <a:t>Q1 20yy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C0C4A3A-237F-4795-9E26-1F6203AC69B2}"/>
                </a:ext>
              </a:extLst>
            </p:cNvPr>
            <p:cNvSpPr txBox="1"/>
            <p:nvPr/>
          </p:nvSpPr>
          <p:spPr>
            <a:xfrm>
              <a:off x="9152653" y="10186451"/>
              <a:ext cx="880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6" name="Group 5" descr="Donut Graph">
            <a:extLst>
              <a:ext uri="{FF2B5EF4-FFF2-40B4-BE49-F238E27FC236}">
                <a16:creationId xmlns:a16="http://schemas.microsoft.com/office/drawing/2014/main" id="{C5F57A4F-B2A3-4CB1-949B-350DDFC411FD}"/>
              </a:ext>
            </a:extLst>
          </p:cNvPr>
          <p:cNvGrpSpPr/>
          <p:nvPr/>
        </p:nvGrpSpPr>
        <p:grpSpPr>
          <a:xfrm>
            <a:off x="8994943" y="11648782"/>
            <a:ext cx="3006236" cy="1413710"/>
            <a:chOff x="8994943" y="11648782"/>
            <a:chExt cx="3006236" cy="1413710"/>
          </a:xfrm>
        </p:grpSpPr>
        <p:graphicFrame>
          <p:nvGraphicFramePr>
            <p:cNvPr id="131" name="Chart 130">
              <a:extLst>
                <a:ext uri="{FF2B5EF4-FFF2-40B4-BE49-F238E27FC236}">
                  <a16:creationId xmlns:a16="http://schemas.microsoft.com/office/drawing/2014/main" id="{8D9CA8B3-DB72-494A-BD90-50C9F5BBE233}"/>
                </a:ext>
              </a:extLst>
            </p:cNvPr>
            <p:cNvGraphicFramePr/>
            <p:nvPr/>
          </p:nvGraphicFramePr>
          <p:xfrm>
            <a:off x="8994943" y="12070734"/>
            <a:ext cx="1016076" cy="9917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4D02535-8F77-46C9-A3DD-90C2CD693162}"/>
                </a:ext>
              </a:extLst>
            </p:cNvPr>
            <p:cNvSpPr txBox="1"/>
            <p:nvPr/>
          </p:nvSpPr>
          <p:spPr>
            <a:xfrm>
              <a:off x="9988520" y="12117437"/>
              <a:ext cx="1996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rbel" panose="020B0503020204020204" pitchFamily="34" charset="0"/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  <a:latin typeface="Corbel" panose="020B0503020204020204" pitchFamily="34" charset="0"/>
                </a:rPr>
                <a:t> dolor sit amet.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604EEC6-89D2-459F-B7D5-B0E538B51018}"/>
                </a:ext>
              </a:extLst>
            </p:cNvPr>
            <p:cNvSpPr txBox="1"/>
            <p:nvPr/>
          </p:nvSpPr>
          <p:spPr>
            <a:xfrm>
              <a:off x="9997205" y="12725564"/>
              <a:ext cx="2003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bg1"/>
                  </a:solidFill>
                  <a:latin typeface="+mj-lt"/>
                </a:rPr>
                <a:t>Q2 20yy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C5D245-204E-49F0-B31A-B55C1911E30D}"/>
                </a:ext>
              </a:extLst>
            </p:cNvPr>
            <p:cNvSpPr txBox="1"/>
            <p:nvPr/>
          </p:nvSpPr>
          <p:spPr>
            <a:xfrm>
              <a:off x="9152653" y="11648782"/>
              <a:ext cx="880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45%</a:t>
              </a:r>
            </a:p>
          </p:txBody>
        </p:sp>
      </p:grpSp>
      <p:grpSp>
        <p:nvGrpSpPr>
          <p:cNvPr id="11" name="Group 10" descr="Donut Graph">
            <a:extLst>
              <a:ext uri="{FF2B5EF4-FFF2-40B4-BE49-F238E27FC236}">
                <a16:creationId xmlns:a16="http://schemas.microsoft.com/office/drawing/2014/main" id="{4B002E7D-6E3D-42FF-A63E-EC852AAE77A6}"/>
              </a:ext>
            </a:extLst>
          </p:cNvPr>
          <p:cNvGrpSpPr/>
          <p:nvPr/>
        </p:nvGrpSpPr>
        <p:grpSpPr>
          <a:xfrm>
            <a:off x="9017442" y="13132790"/>
            <a:ext cx="2983737" cy="1381735"/>
            <a:chOff x="9017442" y="13132790"/>
            <a:chExt cx="2983737" cy="1381735"/>
          </a:xfrm>
        </p:grpSpPr>
        <p:graphicFrame>
          <p:nvGraphicFramePr>
            <p:cNvPr id="132" name="Chart 131">
              <a:extLst>
                <a:ext uri="{FF2B5EF4-FFF2-40B4-BE49-F238E27FC236}">
                  <a16:creationId xmlns:a16="http://schemas.microsoft.com/office/drawing/2014/main" id="{FDD646EC-D351-4F7D-BAD6-BE813A99D88E}"/>
                </a:ext>
              </a:extLst>
            </p:cNvPr>
            <p:cNvGraphicFramePr/>
            <p:nvPr/>
          </p:nvGraphicFramePr>
          <p:xfrm>
            <a:off x="9017442" y="13522767"/>
            <a:ext cx="1016076" cy="9917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05C5742-9DF6-4362-ADA6-E2361D6F6683}"/>
                </a:ext>
              </a:extLst>
            </p:cNvPr>
            <p:cNvSpPr txBox="1"/>
            <p:nvPr/>
          </p:nvSpPr>
          <p:spPr>
            <a:xfrm>
              <a:off x="9988520" y="13590797"/>
              <a:ext cx="1996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amet.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EB4A8D-01AB-45E1-B4F5-06710147B2DE}"/>
                </a:ext>
              </a:extLst>
            </p:cNvPr>
            <p:cNvSpPr txBox="1"/>
            <p:nvPr/>
          </p:nvSpPr>
          <p:spPr>
            <a:xfrm>
              <a:off x="9997205" y="14209572"/>
              <a:ext cx="2003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bg1"/>
                  </a:solidFill>
                  <a:latin typeface="+mj-lt"/>
                </a:rPr>
                <a:t>Q3 20yy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830A1E7-36F2-4796-8E4D-EE22A3B3DB18}"/>
                </a:ext>
              </a:extLst>
            </p:cNvPr>
            <p:cNvSpPr txBox="1"/>
            <p:nvPr/>
          </p:nvSpPr>
          <p:spPr>
            <a:xfrm>
              <a:off x="9152653" y="13132790"/>
              <a:ext cx="880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24%</a:t>
              </a:r>
            </a:p>
          </p:txBody>
        </p:sp>
      </p:grpSp>
      <p:grpSp>
        <p:nvGrpSpPr>
          <p:cNvPr id="23" name="Group 22" descr="Legend">
            <a:extLst>
              <a:ext uri="{FF2B5EF4-FFF2-40B4-BE49-F238E27FC236}">
                <a16:creationId xmlns:a16="http://schemas.microsoft.com/office/drawing/2014/main" id="{ADF2C43B-5321-45EB-9E08-F39238759679}"/>
              </a:ext>
            </a:extLst>
          </p:cNvPr>
          <p:cNvGrpSpPr/>
          <p:nvPr/>
        </p:nvGrpSpPr>
        <p:grpSpPr>
          <a:xfrm>
            <a:off x="5854611" y="14650847"/>
            <a:ext cx="3140332" cy="189195"/>
            <a:chOff x="463230" y="14650847"/>
            <a:chExt cx="3140332" cy="189195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9CA6FF8-F9AA-4ECE-88D7-919D9B12FEB1}"/>
                </a:ext>
              </a:extLst>
            </p:cNvPr>
            <p:cNvSpPr txBox="1"/>
            <p:nvPr/>
          </p:nvSpPr>
          <p:spPr>
            <a:xfrm>
              <a:off x="730693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Growth</a:t>
              </a:r>
              <a:endParaRPr lang="en-US" sz="1200" noProof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1B74DC2-15B0-4CAB-84AC-6F22B4D902A2}"/>
                </a:ext>
              </a:extLst>
            </p:cNvPr>
            <p:cNvSpPr txBox="1"/>
            <p:nvPr/>
          </p:nvSpPr>
          <p:spPr>
            <a:xfrm>
              <a:off x="1807257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Shows</a:t>
              </a:r>
              <a:endParaRPr lang="en-US" sz="1200" noProof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2DF58DC-F3CE-4437-9B19-D6D0DF0AC904}"/>
                </a:ext>
              </a:extLst>
            </p:cNvPr>
            <p:cNvSpPr/>
            <p:nvPr/>
          </p:nvSpPr>
          <p:spPr>
            <a:xfrm>
              <a:off x="463230" y="14678120"/>
              <a:ext cx="134649" cy="13464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DD6DD32-4881-4030-9E68-078AFE0AF706}"/>
                </a:ext>
              </a:extLst>
            </p:cNvPr>
            <p:cNvSpPr/>
            <p:nvPr/>
          </p:nvSpPr>
          <p:spPr>
            <a:xfrm>
              <a:off x="1539794" y="14678120"/>
              <a:ext cx="134649" cy="13464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B8067C8-654D-4CEF-8EFF-ED031D7BF279}"/>
                </a:ext>
              </a:extLst>
            </p:cNvPr>
            <p:cNvSpPr/>
            <p:nvPr/>
          </p:nvSpPr>
          <p:spPr>
            <a:xfrm>
              <a:off x="2616358" y="14678120"/>
              <a:ext cx="134649" cy="1346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13CD84A-EBED-4581-B0E7-E8BD7714225B}"/>
                </a:ext>
              </a:extLst>
            </p:cNvPr>
            <p:cNvSpPr txBox="1"/>
            <p:nvPr/>
          </p:nvSpPr>
          <p:spPr>
            <a:xfrm>
              <a:off x="2927276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Sales</a:t>
              </a:r>
              <a:endParaRPr lang="en-US" sz="1200" noProof="1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2" name="Rectangle 21" descr="Bottom Bar">
            <a:extLst>
              <a:ext uri="{FF2B5EF4-FFF2-40B4-BE49-F238E27FC236}">
                <a16:creationId xmlns:a16="http://schemas.microsoft.com/office/drawing/2014/main" id="{8B5655C9-67FC-4407-AF9A-B7431182A2A8}"/>
              </a:ext>
            </a:extLst>
          </p:cNvPr>
          <p:cNvSpPr/>
          <p:nvPr/>
        </p:nvSpPr>
        <p:spPr>
          <a:xfrm>
            <a:off x="0" y="15222062"/>
            <a:ext cx="12192000" cy="1033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034B4B-A7D2-403B-866B-8F4C4A0380C2}"/>
              </a:ext>
            </a:extLst>
          </p:cNvPr>
          <p:cNvSpPr txBox="1"/>
          <p:nvPr/>
        </p:nvSpPr>
        <p:spPr>
          <a:xfrm>
            <a:off x="330200" y="15421172"/>
            <a:ext cx="6469718" cy="667357"/>
          </a:xfrm>
          <a:prstGeom prst="rect">
            <a:avLst/>
          </a:prstGeom>
          <a:noFill/>
        </p:spPr>
        <p:txBody>
          <a:bodyPr wrap="square" lIns="0" tIns="0" rIns="0" bIns="0" numCol="3" spcCol="180000" rtlCol="0" anchor="t">
            <a:noAutofit/>
          </a:bodyPr>
          <a:lstStyle/>
          <a:p>
            <a:r>
              <a:rPr lang="en-US" sz="800" b="1" dirty="0"/>
              <a:t>Sources of Information</a:t>
            </a:r>
          </a:p>
          <a:p>
            <a:r>
              <a:rPr lang="en-US" sz="800" dirty="0"/>
              <a:t>* Lorem</a:t>
            </a:r>
            <a:r>
              <a:rPr lang="en-US" sz="800" noProof="1"/>
              <a:t> ipsum dolor sit amet, consectetuer adipiscing elit. Maecenas porttitor congue massa. Fusce posuere, magna sed pulvinar ultricies, purus lectus malesuada libero, sit.</a:t>
            </a:r>
            <a:br>
              <a:rPr lang="en-US" sz="800" noProof="1"/>
            </a:br>
            <a:endParaRPr lang="en-US" sz="800" noProof="1"/>
          </a:p>
          <a:p>
            <a:r>
              <a:rPr lang="en-US" sz="800" noProof="1"/>
              <a:t>** Nunc viverra imperdiet enim. Fusce est. Vivamus a tellus. Pellentesque habitant morbi tristique senectus et netus et malesuada fames ac turpis egestas. Proin pharetra nonummy pede. Mauris et orci. </a:t>
            </a:r>
          </a:p>
          <a:p>
            <a:endParaRPr lang="en-US" sz="800" noProof="1"/>
          </a:p>
          <a:p>
            <a:r>
              <a:rPr lang="en-US" sz="800" noProof="1"/>
              <a:t>*** Lorem ipsum dolor sit amet, consectetuer adipiscing elit. Maecenas porttitor congue massa. Fusce posuere, magna sed pulvinar ultricies, purus lectus malesuada libero, sit amet</a:t>
            </a:r>
            <a:r>
              <a:rPr lang="en-US" sz="800" dirty="0"/>
              <a:t>.</a:t>
            </a:r>
          </a:p>
          <a:p>
            <a:endParaRPr lang="en-US" sz="800" dirty="0"/>
          </a:p>
          <a:p>
            <a:endParaRPr lang="en-US" sz="800" b="1" dirty="0"/>
          </a:p>
        </p:txBody>
      </p:sp>
      <p:cxnSp>
        <p:nvCxnSpPr>
          <p:cNvPr id="74" name="Straight Connector 73" descr="Footer divider line">
            <a:extLst>
              <a:ext uri="{FF2B5EF4-FFF2-40B4-BE49-F238E27FC236}">
                <a16:creationId xmlns:a16="http://schemas.microsoft.com/office/drawing/2014/main" id="{F4FDF632-4D14-497C-9373-F6176DCB1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122542" y="15346680"/>
            <a:ext cx="0" cy="7987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phic 76" descr="Link">
            <a:extLst>
              <a:ext uri="{FF2B5EF4-FFF2-40B4-BE49-F238E27FC236}">
                <a16:creationId xmlns:a16="http://schemas.microsoft.com/office/drawing/2014/main" id="{6F4854C0-20B7-469B-8994-C6A69C41D3C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37173" y="15442595"/>
            <a:ext cx="167193" cy="16719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FA0DFC3-09B2-47CC-80EA-B8E0E380702D}"/>
              </a:ext>
            </a:extLst>
          </p:cNvPr>
          <p:cNvSpPr txBox="1"/>
          <p:nvPr/>
        </p:nvSpPr>
        <p:spPr>
          <a:xfrm>
            <a:off x="7612650" y="15421172"/>
            <a:ext cx="1898674" cy="1922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/>
              <a:t>www.fabrikam.com</a:t>
            </a:r>
          </a:p>
        </p:txBody>
      </p:sp>
      <p:pic>
        <p:nvPicPr>
          <p:cNvPr id="75" name="Graphic 74" descr="Envelope" title="Icon Presenter Email">
            <a:extLst>
              <a:ext uri="{FF2B5EF4-FFF2-40B4-BE49-F238E27FC236}">
                <a16:creationId xmlns:a16="http://schemas.microsoft.com/office/drawing/2014/main" id="{BB07E967-37AE-48B4-B652-2F1B001326D3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46013" y="15669552"/>
            <a:ext cx="149512" cy="14951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3BB2341-1E72-4DA3-84B4-13744FD3C107}"/>
              </a:ext>
            </a:extLst>
          </p:cNvPr>
          <p:cNvSpPr txBox="1"/>
          <p:nvPr/>
        </p:nvSpPr>
        <p:spPr>
          <a:xfrm>
            <a:off x="7612650" y="15642376"/>
            <a:ext cx="1898674" cy="1922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/>
              <a:t>info@fabrikam.com</a:t>
            </a:r>
          </a:p>
        </p:txBody>
      </p:sp>
      <p:pic>
        <p:nvPicPr>
          <p:cNvPr id="76" name="Graphic 75" descr="Smart Phone" title="Icon - Presenter Phone Number">
            <a:extLst>
              <a:ext uri="{FF2B5EF4-FFF2-40B4-BE49-F238E27FC236}">
                <a16:creationId xmlns:a16="http://schemas.microsoft.com/office/drawing/2014/main" id="{BDCB3D16-EDDE-4A40-A69C-13D57389790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46013" y="15897875"/>
            <a:ext cx="149512" cy="14951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6E4AA53-4CC0-4A58-875B-C0DCF1E8ACFF}"/>
              </a:ext>
            </a:extLst>
          </p:cNvPr>
          <p:cNvSpPr txBox="1"/>
          <p:nvPr/>
        </p:nvSpPr>
        <p:spPr>
          <a:xfrm>
            <a:off x="7612650" y="15861193"/>
            <a:ext cx="1898674" cy="1922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/>
              <a:t>208 555 0100</a:t>
            </a:r>
          </a:p>
        </p:txBody>
      </p:sp>
      <p:cxnSp>
        <p:nvCxnSpPr>
          <p:cNvPr id="28" name="Straight Connector 27" descr="Footer divider line">
            <a:extLst>
              <a:ext uri="{FF2B5EF4-FFF2-40B4-BE49-F238E27FC236}">
                <a16:creationId xmlns:a16="http://schemas.microsoft.com/office/drawing/2014/main" id="{22DA487B-67A2-42A3-9796-1277E424A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583802" y="15346680"/>
            <a:ext cx="0" cy="7987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9F90BE5-1D52-4823-A506-8E0D050D2897}"/>
              </a:ext>
            </a:extLst>
          </p:cNvPr>
          <p:cNvSpPr txBox="1"/>
          <p:nvPr/>
        </p:nvSpPr>
        <p:spPr>
          <a:xfrm>
            <a:off x="9736202" y="15489577"/>
            <a:ext cx="2147977" cy="498905"/>
          </a:xfrm>
          <a:prstGeom prst="rect">
            <a:avLst/>
          </a:prstGeom>
          <a:noFill/>
        </p:spPr>
        <p:txBody>
          <a:bodyPr wrap="square" lIns="0" tIns="10800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2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FABRIKAM</a:t>
            </a:r>
          </a:p>
          <a:p>
            <a:pPr algn="ctr">
              <a:lnSpc>
                <a:spcPts val="900"/>
              </a:lnSpc>
            </a:pPr>
            <a:r>
              <a:rPr lang="en-US" sz="1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 Fabrics </a:t>
            </a:r>
            <a:r>
              <a:rPr lang="en-US" sz="13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Incorporated</a:t>
            </a:r>
          </a:p>
        </p:txBody>
      </p:sp>
    </p:spTree>
    <p:extLst>
      <p:ext uri="{BB962C8B-B14F-4D97-AF65-F5344CB8AC3E}">
        <p14:creationId xmlns:p14="http://schemas.microsoft.com/office/powerpoint/2010/main" val="413134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 hidden="1">
            <a:extLst>
              <a:ext uri="{FF2B5EF4-FFF2-40B4-BE49-F238E27FC236}">
                <a16:creationId xmlns:a16="http://schemas.microsoft.com/office/drawing/2014/main" id="{AB94E015-C133-400C-A000-0FFCCE4E3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grpSp>
        <p:nvGrpSpPr>
          <p:cNvPr id="10" name="Group 9" descr="Headline">
            <a:extLst>
              <a:ext uri="{FF2B5EF4-FFF2-40B4-BE49-F238E27FC236}">
                <a16:creationId xmlns:a16="http://schemas.microsoft.com/office/drawing/2014/main" id="{83AF4264-1B8B-4096-99CE-CD065FDA1C1E}"/>
              </a:ext>
            </a:extLst>
          </p:cNvPr>
          <p:cNvGrpSpPr/>
          <p:nvPr/>
        </p:nvGrpSpPr>
        <p:grpSpPr>
          <a:xfrm>
            <a:off x="3215422" y="228440"/>
            <a:ext cx="5761157" cy="2082382"/>
            <a:chOff x="1436438" y="456859"/>
            <a:chExt cx="5761157" cy="208238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5C9A8A-35E0-482C-8EC5-8E7D3E2005DD}"/>
                </a:ext>
              </a:extLst>
            </p:cNvPr>
            <p:cNvSpPr/>
            <p:nvPr/>
          </p:nvSpPr>
          <p:spPr>
            <a:xfrm>
              <a:off x="5994294" y="456859"/>
              <a:ext cx="1203301" cy="2082382"/>
            </a:xfrm>
            <a:prstGeom prst="rect">
              <a:avLst/>
            </a:prstGeom>
            <a:noFill/>
          </p:spPr>
          <p:txBody>
            <a:bodyPr wrap="square" lIns="0" tIns="792000" rIns="0" bIns="0">
              <a:noAutofit/>
            </a:bodyPr>
            <a:lstStyle/>
            <a:p>
              <a:pPr>
                <a:lnSpc>
                  <a:spcPts val="11500"/>
                </a:lnSpc>
              </a:pPr>
              <a:r>
                <a:rPr lang="en-US" sz="17000" b="1" spc="-300" dirty="0">
                  <a:ln w="19050">
                    <a:solidFill>
                      <a:schemeClr val="accent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en-US" sz="17000" dirty="0">
                <a:ln w="19050">
                  <a:solidFill>
                    <a:schemeClr val="accent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6D2B746-2878-4D20-9AFC-71E12C7B7002}"/>
                </a:ext>
              </a:extLst>
            </p:cNvPr>
            <p:cNvSpPr txBox="1"/>
            <p:nvPr/>
          </p:nvSpPr>
          <p:spPr>
            <a:xfrm>
              <a:off x="1436438" y="1230659"/>
              <a:ext cx="5205270" cy="11399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9600" b="1" spc="-300" dirty="0">
                  <a:solidFill>
                    <a:schemeClr val="accent1"/>
                  </a:solidFill>
                </a:rPr>
                <a:t>FASHION</a:t>
              </a:r>
              <a:endParaRPr lang="en-US" sz="7200" b="1" spc="-300" noProof="1">
                <a:solidFill>
                  <a:schemeClr val="accent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C4141D-3D29-4554-B3A8-A5A2FB1E2811}"/>
                </a:ext>
              </a:extLst>
            </p:cNvPr>
            <p:cNvSpPr txBox="1"/>
            <p:nvPr/>
          </p:nvSpPr>
          <p:spPr>
            <a:xfrm>
              <a:off x="1550299" y="738892"/>
              <a:ext cx="5023146" cy="7919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5400" b="1" spc="-300" dirty="0">
                  <a:solidFill>
                    <a:schemeClr val="bg1"/>
                  </a:solidFill>
                </a:rPr>
                <a:t>WHO IS </a:t>
              </a:r>
              <a:r>
                <a:rPr lang="en-US" sz="5400" i="1" spc="-300" dirty="0">
                  <a:solidFill>
                    <a:schemeClr val="bg1"/>
                  </a:solidFill>
                  <a:latin typeface="+mj-lt"/>
                </a:rPr>
                <a:t>Disrupting</a:t>
              </a:r>
              <a:endParaRPr lang="en-US" sz="5400" b="1" spc="-300" noProof="1">
                <a:solidFill>
                  <a:srgbClr val="C6D630"/>
                </a:solidFill>
                <a:latin typeface="+mj-lt"/>
              </a:endParaRPr>
            </a:p>
          </p:txBody>
        </p:sp>
      </p:grpSp>
      <p:grpSp>
        <p:nvGrpSpPr>
          <p:cNvPr id="6" name="Group 5" descr="Info with Icon">
            <a:extLst>
              <a:ext uri="{FF2B5EF4-FFF2-40B4-BE49-F238E27FC236}">
                <a16:creationId xmlns:a16="http://schemas.microsoft.com/office/drawing/2014/main" id="{5AE7997B-9832-4CB7-B09E-82C6C57BF850}"/>
              </a:ext>
            </a:extLst>
          </p:cNvPr>
          <p:cNvGrpSpPr/>
          <p:nvPr/>
        </p:nvGrpSpPr>
        <p:grpSpPr>
          <a:xfrm>
            <a:off x="469469" y="2652118"/>
            <a:ext cx="3790527" cy="1706195"/>
            <a:chOff x="469469" y="2652118"/>
            <a:chExt cx="3790527" cy="1706195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E235A7E8-411A-420E-B6DA-BDF5E9CFB404}"/>
                </a:ext>
              </a:extLst>
            </p:cNvPr>
            <p:cNvGrpSpPr/>
            <p:nvPr/>
          </p:nvGrpSpPr>
          <p:grpSpPr>
            <a:xfrm>
              <a:off x="469469" y="3010092"/>
              <a:ext cx="642111" cy="789197"/>
              <a:chOff x="1589612" y="4695573"/>
              <a:chExt cx="776954" cy="954929"/>
            </a:xfrm>
            <a:solidFill>
              <a:schemeClr val="accent1"/>
            </a:solidFill>
          </p:grpSpPr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073A88A9-3E0A-4EB3-BE36-4EA111E39C3A}"/>
                  </a:ext>
                </a:extLst>
              </p:cNvPr>
              <p:cNvSpPr/>
              <p:nvPr/>
            </p:nvSpPr>
            <p:spPr>
              <a:xfrm>
                <a:off x="1793325" y="5260311"/>
                <a:ext cx="57150" cy="47625"/>
              </a:xfrm>
              <a:custGeom>
                <a:avLst/>
                <a:gdLst>
                  <a:gd name="connsiteX0" fmla="*/ 32983 w 57150"/>
                  <a:gd name="connsiteY0" fmla="*/ 49435 h 47625"/>
                  <a:gd name="connsiteX1" fmla="*/ 42508 w 57150"/>
                  <a:gd name="connsiteY1" fmla="*/ 44672 h 47625"/>
                  <a:gd name="connsiteX2" fmla="*/ 56796 w 57150"/>
                  <a:gd name="connsiteY2" fmla="*/ 25622 h 47625"/>
                  <a:gd name="connsiteX3" fmla="*/ 53938 w 57150"/>
                  <a:gd name="connsiteY3" fmla="*/ 9430 h 47625"/>
                  <a:gd name="connsiteX4" fmla="*/ 37746 w 57150"/>
                  <a:gd name="connsiteY4" fmla="*/ 12287 h 47625"/>
                  <a:gd name="connsiteX5" fmla="*/ 32983 w 57150"/>
                  <a:gd name="connsiteY5" fmla="*/ 18002 h 47625"/>
                  <a:gd name="connsiteX6" fmla="*/ 28221 w 57150"/>
                  <a:gd name="connsiteY6" fmla="*/ 12287 h 47625"/>
                  <a:gd name="connsiteX7" fmla="*/ 12028 w 57150"/>
                  <a:gd name="connsiteY7" fmla="*/ 9430 h 47625"/>
                  <a:gd name="connsiteX8" fmla="*/ 9171 w 57150"/>
                  <a:gd name="connsiteY8" fmla="*/ 25622 h 47625"/>
                  <a:gd name="connsiteX9" fmla="*/ 23458 w 57150"/>
                  <a:gd name="connsiteY9" fmla="*/ 44672 h 47625"/>
                  <a:gd name="connsiteX10" fmla="*/ 32983 w 57150"/>
                  <a:gd name="connsiteY10" fmla="*/ 4943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150" h="47625">
                    <a:moveTo>
                      <a:pt x="32983" y="49435"/>
                    </a:moveTo>
                    <a:cubicBezTo>
                      <a:pt x="36793" y="49435"/>
                      <a:pt x="40603" y="47530"/>
                      <a:pt x="42508" y="44672"/>
                    </a:cubicBezTo>
                    <a:lnTo>
                      <a:pt x="56796" y="25622"/>
                    </a:lnTo>
                    <a:cubicBezTo>
                      <a:pt x="60606" y="20860"/>
                      <a:pt x="59653" y="13240"/>
                      <a:pt x="53938" y="9430"/>
                    </a:cubicBezTo>
                    <a:cubicBezTo>
                      <a:pt x="49176" y="5620"/>
                      <a:pt x="41556" y="6572"/>
                      <a:pt x="37746" y="12287"/>
                    </a:cubicBezTo>
                    <a:lnTo>
                      <a:pt x="32983" y="18002"/>
                    </a:lnTo>
                    <a:lnTo>
                      <a:pt x="28221" y="12287"/>
                    </a:lnTo>
                    <a:cubicBezTo>
                      <a:pt x="24411" y="7525"/>
                      <a:pt x="16791" y="5620"/>
                      <a:pt x="12028" y="9430"/>
                    </a:cubicBezTo>
                    <a:cubicBezTo>
                      <a:pt x="7266" y="13240"/>
                      <a:pt x="5361" y="20860"/>
                      <a:pt x="9171" y="25622"/>
                    </a:cubicBezTo>
                    <a:lnTo>
                      <a:pt x="23458" y="44672"/>
                    </a:lnTo>
                    <a:cubicBezTo>
                      <a:pt x="25363" y="47530"/>
                      <a:pt x="29173" y="49435"/>
                      <a:pt x="32983" y="494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BA92CDB-868B-4E43-BF27-C0D9D5B3D4CA}"/>
                  </a:ext>
                </a:extLst>
              </p:cNvPr>
              <p:cNvSpPr/>
              <p:nvPr/>
            </p:nvSpPr>
            <p:spPr>
              <a:xfrm>
                <a:off x="1858896" y="5436631"/>
                <a:ext cx="66675" cy="66675"/>
              </a:xfrm>
              <a:custGeom>
                <a:avLst/>
                <a:gdLst>
                  <a:gd name="connsiteX0" fmla="*/ 45517 w 66675"/>
                  <a:gd name="connsiteY0" fmla="*/ 10275 h 66675"/>
                  <a:gd name="connsiteX1" fmla="*/ 11227 w 66675"/>
                  <a:gd name="connsiteY1" fmla="*/ 40755 h 66675"/>
                  <a:gd name="connsiteX2" fmla="*/ 10275 w 66675"/>
                  <a:gd name="connsiteY2" fmla="*/ 56947 h 66675"/>
                  <a:gd name="connsiteX3" fmla="*/ 18847 w 66675"/>
                  <a:gd name="connsiteY3" fmla="*/ 60757 h 66675"/>
                  <a:gd name="connsiteX4" fmla="*/ 26467 w 66675"/>
                  <a:gd name="connsiteY4" fmla="*/ 57900 h 66675"/>
                  <a:gd name="connsiteX5" fmla="*/ 60757 w 66675"/>
                  <a:gd name="connsiteY5" fmla="*/ 27420 h 66675"/>
                  <a:gd name="connsiteX6" fmla="*/ 61710 w 66675"/>
                  <a:gd name="connsiteY6" fmla="*/ 11227 h 66675"/>
                  <a:gd name="connsiteX7" fmla="*/ 45517 w 66675"/>
                  <a:gd name="connsiteY7" fmla="*/ 102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66675">
                    <a:moveTo>
                      <a:pt x="45517" y="10275"/>
                    </a:moveTo>
                    <a:lnTo>
                      <a:pt x="11227" y="40755"/>
                    </a:lnTo>
                    <a:cubicBezTo>
                      <a:pt x="6465" y="44565"/>
                      <a:pt x="5512" y="52185"/>
                      <a:pt x="10275" y="56947"/>
                    </a:cubicBezTo>
                    <a:cubicBezTo>
                      <a:pt x="12180" y="59805"/>
                      <a:pt x="15990" y="60757"/>
                      <a:pt x="18847" y="60757"/>
                    </a:cubicBezTo>
                    <a:cubicBezTo>
                      <a:pt x="21705" y="60757"/>
                      <a:pt x="24562" y="59805"/>
                      <a:pt x="26467" y="57900"/>
                    </a:cubicBezTo>
                    <a:lnTo>
                      <a:pt x="60757" y="27420"/>
                    </a:lnTo>
                    <a:cubicBezTo>
                      <a:pt x="65520" y="23610"/>
                      <a:pt x="66472" y="15990"/>
                      <a:pt x="61710" y="11227"/>
                    </a:cubicBezTo>
                    <a:cubicBezTo>
                      <a:pt x="57900" y="6465"/>
                      <a:pt x="50280" y="5512"/>
                      <a:pt x="45517" y="102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EE821290-8A24-41F3-B530-D1A44B79B2C2}"/>
                  </a:ext>
                </a:extLst>
              </p:cNvPr>
              <p:cNvSpPr/>
              <p:nvPr/>
            </p:nvSpPr>
            <p:spPr>
              <a:xfrm>
                <a:off x="1927859" y="5366792"/>
                <a:ext cx="57150" cy="76200"/>
              </a:xfrm>
              <a:custGeom>
                <a:avLst/>
                <a:gdLst>
                  <a:gd name="connsiteX0" fmla="*/ 10845 w 57150"/>
                  <a:gd name="connsiteY0" fmla="*/ 66778 h 76200"/>
                  <a:gd name="connsiteX1" fmla="*/ 18465 w 57150"/>
                  <a:gd name="connsiteY1" fmla="*/ 69636 h 76200"/>
                  <a:gd name="connsiteX2" fmla="*/ 27037 w 57150"/>
                  <a:gd name="connsiteY2" fmla="*/ 65826 h 76200"/>
                  <a:gd name="connsiteX3" fmla="*/ 52755 w 57150"/>
                  <a:gd name="connsiteY3" fmla="*/ 22011 h 76200"/>
                  <a:gd name="connsiteX4" fmla="*/ 45135 w 57150"/>
                  <a:gd name="connsiteY4" fmla="*/ 7723 h 76200"/>
                  <a:gd name="connsiteX5" fmla="*/ 30847 w 57150"/>
                  <a:gd name="connsiteY5" fmla="*/ 15343 h 76200"/>
                  <a:gd name="connsiteX6" fmla="*/ 9892 w 57150"/>
                  <a:gd name="connsiteY6" fmla="*/ 50586 h 76200"/>
                  <a:gd name="connsiteX7" fmla="*/ 10845 w 57150"/>
                  <a:gd name="connsiteY7" fmla="*/ 6677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76200">
                    <a:moveTo>
                      <a:pt x="10845" y="66778"/>
                    </a:moveTo>
                    <a:cubicBezTo>
                      <a:pt x="12750" y="68683"/>
                      <a:pt x="15607" y="69636"/>
                      <a:pt x="18465" y="69636"/>
                    </a:cubicBezTo>
                    <a:cubicBezTo>
                      <a:pt x="21322" y="69636"/>
                      <a:pt x="25132" y="68683"/>
                      <a:pt x="27037" y="65826"/>
                    </a:cubicBezTo>
                    <a:cubicBezTo>
                      <a:pt x="38467" y="53443"/>
                      <a:pt x="47040" y="38203"/>
                      <a:pt x="52755" y="22011"/>
                    </a:cubicBezTo>
                    <a:cubicBezTo>
                      <a:pt x="54660" y="16296"/>
                      <a:pt x="51802" y="9628"/>
                      <a:pt x="45135" y="7723"/>
                    </a:cubicBezTo>
                    <a:cubicBezTo>
                      <a:pt x="39420" y="5818"/>
                      <a:pt x="32752" y="8676"/>
                      <a:pt x="30847" y="15343"/>
                    </a:cubicBezTo>
                    <a:cubicBezTo>
                      <a:pt x="26085" y="28678"/>
                      <a:pt x="19417" y="40108"/>
                      <a:pt x="9892" y="50586"/>
                    </a:cubicBezTo>
                    <a:cubicBezTo>
                      <a:pt x="6082" y="54396"/>
                      <a:pt x="6082" y="62016"/>
                      <a:pt x="10845" y="667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1B95C899-59A3-42EC-BB18-781A37C157A6}"/>
                  </a:ext>
                </a:extLst>
              </p:cNvPr>
              <p:cNvSpPr/>
              <p:nvPr/>
            </p:nvSpPr>
            <p:spPr>
              <a:xfrm>
                <a:off x="1862835" y="5240652"/>
                <a:ext cx="76200" cy="38100"/>
              </a:xfrm>
              <a:custGeom>
                <a:avLst/>
                <a:gdLst>
                  <a:gd name="connsiteX0" fmla="*/ 69201 w 76200"/>
                  <a:gd name="connsiteY0" fmla="*/ 13848 h 38100"/>
                  <a:gd name="connsiteX1" fmla="*/ 16814 w 76200"/>
                  <a:gd name="connsiteY1" fmla="*/ 9086 h 38100"/>
                  <a:gd name="connsiteX2" fmla="*/ 7289 w 76200"/>
                  <a:gd name="connsiteY2" fmla="*/ 22421 h 38100"/>
                  <a:gd name="connsiteX3" fmla="*/ 20624 w 76200"/>
                  <a:gd name="connsiteY3" fmla="*/ 31946 h 38100"/>
                  <a:gd name="connsiteX4" fmla="*/ 58724 w 76200"/>
                  <a:gd name="connsiteY4" fmla="*/ 34803 h 38100"/>
                  <a:gd name="connsiteX5" fmla="*/ 63486 w 76200"/>
                  <a:gd name="connsiteY5" fmla="*/ 35756 h 38100"/>
                  <a:gd name="connsiteX6" fmla="*/ 73964 w 76200"/>
                  <a:gd name="connsiteY6" fmla="*/ 29088 h 38100"/>
                  <a:gd name="connsiteX7" fmla="*/ 69201 w 76200"/>
                  <a:gd name="connsiteY7" fmla="*/ 13848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200" h="38100">
                    <a:moveTo>
                      <a:pt x="69201" y="13848"/>
                    </a:moveTo>
                    <a:cubicBezTo>
                      <a:pt x="53961" y="7181"/>
                      <a:pt x="35864" y="5276"/>
                      <a:pt x="16814" y="9086"/>
                    </a:cubicBezTo>
                    <a:cubicBezTo>
                      <a:pt x="10146" y="10038"/>
                      <a:pt x="6336" y="16706"/>
                      <a:pt x="7289" y="22421"/>
                    </a:cubicBezTo>
                    <a:cubicBezTo>
                      <a:pt x="8241" y="29088"/>
                      <a:pt x="14909" y="32898"/>
                      <a:pt x="20624" y="31946"/>
                    </a:cubicBezTo>
                    <a:cubicBezTo>
                      <a:pt x="34911" y="29088"/>
                      <a:pt x="48246" y="30041"/>
                      <a:pt x="58724" y="34803"/>
                    </a:cubicBezTo>
                    <a:cubicBezTo>
                      <a:pt x="60629" y="35756"/>
                      <a:pt x="61581" y="35756"/>
                      <a:pt x="63486" y="35756"/>
                    </a:cubicBezTo>
                    <a:cubicBezTo>
                      <a:pt x="68249" y="35756"/>
                      <a:pt x="72059" y="32898"/>
                      <a:pt x="73964" y="29088"/>
                    </a:cubicBezTo>
                    <a:cubicBezTo>
                      <a:pt x="77774" y="23373"/>
                      <a:pt x="74916" y="16706"/>
                      <a:pt x="69201" y="138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85F6DE7-F1AF-4A2D-AECF-92613CF5B912}"/>
                  </a:ext>
                </a:extLst>
              </p:cNvPr>
              <p:cNvSpPr/>
              <p:nvPr/>
            </p:nvSpPr>
            <p:spPr>
              <a:xfrm>
                <a:off x="1941008" y="5277760"/>
                <a:ext cx="47625" cy="76200"/>
              </a:xfrm>
              <a:custGeom>
                <a:avLst/>
                <a:gdLst>
                  <a:gd name="connsiteX0" fmla="*/ 33891 w 47625"/>
                  <a:gd name="connsiteY0" fmla="*/ 73896 h 76200"/>
                  <a:gd name="connsiteX1" fmla="*/ 33891 w 47625"/>
                  <a:gd name="connsiteY1" fmla="*/ 73896 h 76200"/>
                  <a:gd name="connsiteX2" fmla="*/ 45321 w 47625"/>
                  <a:gd name="connsiteY2" fmla="*/ 60561 h 76200"/>
                  <a:gd name="connsiteX3" fmla="*/ 29128 w 47625"/>
                  <a:gd name="connsiteY3" fmla="*/ 12936 h 76200"/>
                  <a:gd name="connsiteX4" fmla="*/ 12936 w 47625"/>
                  <a:gd name="connsiteY4" fmla="*/ 9126 h 76200"/>
                  <a:gd name="connsiteX5" fmla="*/ 9126 w 47625"/>
                  <a:gd name="connsiteY5" fmla="*/ 25318 h 76200"/>
                  <a:gd name="connsiteX6" fmla="*/ 22461 w 47625"/>
                  <a:gd name="connsiteY6" fmla="*/ 63418 h 76200"/>
                  <a:gd name="connsiteX7" fmla="*/ 33891 w 47625"/>
                  <a:gd name="connsiteY7" fmla="*/ 738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76200">
                    <a:moveTo>
                      <a:pt x="33891" y="73896"/>
                    </a:moveTo>
                    <a:lnTo>
                      <a:pt x="33891" y="73896"/>
                    </a:lnTo>
                    <a:cubicBezTo>
                      <a:pt x="41511" y="72943"/>
                      <a:pt x="46273" y="67228"/>
                      <a:pt x="45321" y="60561"/>
                    </a:cubicBezTo>
                    <a:cubicBezTo>
                      <a:pt x="43416" y="43416"/>
                      <a:pt x="37701" y="27223"/>
                      <a:pt x="29128" y="12936"/>
                    </a:cubicBezTo>
                    <a:cubicBezTo>
                      <a:pt x="25318" y="7221"/>
                      <a:pt x="18651" y="5316"/>
                      <a:pt x="12936" y="9126"/>
                    </a:cubicBezTo>
                    <a:cubicBezTo>
                      <a:pt x="7221" y="12936"/>
                      <a:pt x="5316" y="19603"/>
                      <a:pt x="9126" y="25318"/>
                    </a:cubicBezTo>
                    <a:cubicBezTo>
                      <a:pt x="16746" y="36748"/>
                      <a:pt x="20556" y="50083"/>
                      <a:pt x="22461" y="63418"/>
                    </a:cubicBezTo>
                    <a:cubicBezTo>
                      <a:pt x="22461" y="69133"/>
                      <a:pt x="27223" y="73896"/>
                      <a:pt x="33891" y="738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E231E90-96B1-4EBA-B149-A5E12F7953AD}"/>
                  </a:ext>
                </a:extLst>
              </p:cNvPr>
              <p:cNvSpPr/>
              <p:nvPr/>
            </p:nvSpPr>
            <p:spPr>
              <a:xfrm>
                <a:off x="1790939" y="5498543"/>
                <a:ext cx="66675" cy="47625"/>
              </a:xfrm>
              <a:custGeom>
                <a:avLst/>
                <a:gdLst>
                  <a:gd name="connsiteX0" fmla="*/ 10605 w 66675"/>
                  <a:gd name="connsiteY0" fmla="*/ 26467 h 47625"/>
                  <a:gd name="connsiteX1" fmla="*/ 26797 w 66675"/>
                  <a:gd name="connsiteY1" fmla="*/ 42660 h 47625"/>
                  <a:gd name="connsiteX2" fmla="*/ 35370 w 66675"/>
                  <a:gd name="connsiteY2" fmla="*/ 46470 h 47625"/>
                  <a:gd name="connsiteX3" fmla="*/ 43942 w 66675"/>
                  <a:gd name="connsiteY3" fmla="*/ 42660 h 47625"/>
                  <a:gd name="connsiteX4" fmla="*/ 57277 w 66675"/>
                  <a:gd name="connsiteY4" fmla="*/ 29325 h 47625"/>
                  <a:gd name="connsiteX5" fmla="*/ 60135 w 66675"/>
                  <a:gd name="connsiteY5" fmla="*/ 27420 h 47625"/>
                  <a:gd name="connsiteX6" fmla="*/ 61087 w 66675"/>
                  <a:gd name="connsiteY6" fmla="*/ 11227 h 47625"/>
                  <a:gd name="connsiteX7" fmla="*/ 44895 w 66675"/>
                  <a:gd name="connsiteY7" fmla="*/ 10275 h 47625"/>
                  <a:gd name="connsiteX8" fmla="*/ 36322 w 66675"/>
                  <a:gd name="connsiteY8" fmla="*/ 18847 h 47625"/>
                  <a:gd name="connsiteX9" fmla="*/ 27750 w 66675"/>
                  <a:gd name="connsiteY9" fmla="*/ 10275 h 47625"/>
                  <a:gd name="connsiteX10" fmla="*/ 11557 w 66675"/>
                  <a:gd name="connsiteY10" fmla="*/ 11227 h 47625"/>
                  <a:gd name="connsiteX11" fmla="*/ 10605 w 66675"/>
                  <a:gd name="connsiteY11" fmla="*/ 26467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" h="47625">
                    <a:moveTo>
                      <a:pt x="10605" y="26467"/>
                    </a:moveTo>
                    <a:lnTo>
                      <a:pt x="26797" y="42660"/>
                    </a:lnTo>
                    <a:cubicBezTo>
                      <a:pt x="28702" y="44565"/>
                      <a:pt x="31560" y="46470"/>
                      <a:pt x="35370" y="46470"/>
                    </a:cubicBezTo>
                    <a:cubicBezTo>
                      <a:pt x="39180" y="46470"/>
                      <a:pt x="41085" y="45517"/>
                      <a:pt x="43942" y="42660"/>
                    </a:cubicBezTo>
                    <a:lnTo>
                      <a:pt x="57277" y="29325"/>
                    </a:lnTo>
                    <a:lnTo>
                      <a:pt x="60135" y="27420"/>
                    </a:lnTo>
                    <a:cubicBezTo>
                      <a:pt x="64897" y="23610"/>
                      <a:pt x="65850" y="15990"/>
                      <a:pt x="61087" y="11227"/>
                    </a:cubicBezTo>
                    <a:cubicBezTo>
                      <a:pt x="57277" y="6465"/>
                      <a:pt x="49657" y="5512"/>
                      <a:pt x="44895" y="10275"/>
                    </a:cubicBezTo>
                    <a:lnTo>
                      <a:pt x="36322" y="18847"/>
                    </a:lnTo>
                    <a:lnTo>
                      <a:pt x="27750" y="10275"/>
                    </a:lnTo>
                    <a:cubicBezTo>
                      <a:pt x="22987" y="6465"/>
                      <a:pt x="15367" y="6465"/>
                      <a:pt x="11557" y="11227"/>
                    </a:cubicBezTo>
                    <a:cubicBezTo>
                      <a:pt x="5842" y="15037"/>
                      <a:pt x="5842" y="22657"/>
                      <a:pt x="10605" y="26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18F4AD8B-AE02-47DA-9387-AEB63AFC02CB}"/>
                  </a:ext>
                </a:extLst>
              </p:cNvPr>
              <p:cNvSpPr/>
              <p:nvPr/>
            </p:nvSpPr>
            <p:spPr>
              <a:xfrm>
                <a:off x="1664364" y="5366876"/>
                <a:ext cx="57150" cy="76200"/>
              </a:xfrm>
              <a:custGeom>
                <a:avLst/>
                <a:gdLst>
                  <a:gd name="connsiteX0" fmla="*/ 33357 w 57150"/>
                  <a:gd name="connsiteY0" fmla="*/ 65742 h 76200"/>
                  <a:gd name="connsiteX1" fmla="*/ 41929 w 57150"/>
                  <a:gd name="connsiteY1" fmla="*/ 69552 h 76200"/>
                  <a:gd name="connsiteX2" fmla="*/ 49549 w 57150"/>
                  <a:gd name="connsiteY2" fmla="*/ 66694 h 76200"/>
                  <a:gd name="connsiteX3" fmla="*/ 50502 w 57150"/>
                  <a:gd name="connsiteY3" fmla="*/ 50502 h 76200"/>
                  <a:gd name="connsiteX4" fmla="*/ 29547 w 57150"/>
                  <a:gd name="connsiteY4" fmla="*/ 15259 h 76200"/>
                  <a:gd name="connsiteX5" fmla="*/ 15259 w 57150"/>
                  <a:gd name="connsiteY5" fmla="*/ 7639 h 76200"/>
                  <a:gd name="connsiteX6" fmla="*/ 7639 w 57150"/>
                  <a:gd name="connsiteY6" fmla="*/ 21927 h 76200"/>
                  <a:gd name="connsiteX7" fmla="*/ 33357 w 57150"/>
                  <a:gd name="connsiteY7" fmla="*/ 6574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76200">
                    <a:moveTo>
                      <a:pt x="33357" y="65742"/>
                    </a:moveTo>
                    <a:cubicBezTo>
                      <a:pt x="35262" y="68599"/>
                      <a:pt x="39072" y="69552"/>
                      <a:pt x="41929" y="69552"/>
                    </a:cubicBezTo>
                    <a:cubicBezTo>
                      <a:pt x="44787" y="69552"/>
                      <a:pt x="47644" y="68599"/>
                      <a:pt x="49549" y="66694"/>
                    </a:cubicBezTo>
                    <a:cubicBezTo>
                      <a:pt x="54312" y="61932"/>
                      <a:pt x="54312" y="55264"/>
                      <a:pt x="50502" y="50502"/>
                    </a:cubicBezTo>
                    <a:cubicBezTo>
                      <a:pt x="40977" y="40024"/>
                      <a:pt x="34309" y="28594"/>
                      <a:pt x="29547" y="15259"/>
                    </a:cubicBezTo>
                    <a:cubicBezTo>
                      <a:pt x="27642" y="9544"/>
                      <a:pt x="20974" y="5734"/>
                      <a:pt x="15259" y="7639"/>
                    </a:cubicBezTo>
                    <a:cubicBezTo>
                      <a:pt x="9544" y="9544"/>
                      <a:pt x="5734" y="16212"/>
                      <a:pt x="7639" y="21927"/>
                    </a:cubicBezTo>
                    <a:cubicBezTo>
                      <a:pt x="12402" y="39072"/>
                      <a:pt x="20974" y="53359"/>
                      <a:pt x="33357" y="657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1CC9596-DFE1-4F2B-8C36-1EC80F899A17}"/>
                  </a:ext>
                </a:extLst>
              </p:cNvPr>
              <p:cNvSpPr/>
              <p:nvPr/>
            </p:nvSpPr>
            <p:spPr>
              <a:xfrm>
                <a:off x="1722119" y="5437013"/>
                <a:ext cx="66675" cy="66675"/>
              </a:xfrm>
              <a:custGeom>
                <a:avLst/>
                <a:gdLst>
                  <a:gd name="connsiteX0" fmla="*/ 45135 w 66675"/>
                  <a:gd name="connsiteY0" fmla="*/ 57517 h 66675"/>
                  <a:gd name="connsiteX1" fmla="*/ 52755 w 66675"/>
                  <a:gd name="connsiteY1" fmla="*/ 60375 h 66675"/>
                  <a:gd name="connsiteX2" fmla="*/ 61327 w 66675"/>
                  <a:gd name="connsiteY2" fmla="*/ 56565 h 66675"/>
                  <a:gd name="connsiteX3" fmla="*/ 60375 w 66675"/>
                  <a:gd name="connsiteY3" fmla="*/ 40372 h 66675"/>
                  <a:gd name="connsiteX4" fmla="*/ 26085 w 66675"/>
                  <a:gd name="connsiteY4" fmla="*/ 9892 h 66675"/>
                  <a:gd name="connsiteX5" fmla="*/ 9892 w 66675"/>
                  <a:gd name="connsiteY5" fmla="*/ 10845 h 66675"/>
                  <a:gd name="connsiteX6" fmla="*/ 10845 w 66675"/>
                  <a:gd name="connsiteY6" fmla="*/ 27037 h 66675"/>
                  <a:gd name="connsiteX7" fmla="*/ 45135 w 66675"/>
                  <a:gd name="connsiteY7" fmla="*/ 57517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66675">
                    <a:moveTo>
                      <a:pt x="45135" y="57517"/>
                    </a:moveTo>
                    <a:cubicBezTo>
                      <a:pt x="47040" y="59422"/>
                      <a:pt x="49897" y="60375"/>
                      <a:pt x="52755" y="60375"/>
                    </a:cubicBezTo>
                    <a:cubicBezTo>
                      <a:pt x="55612" y="60375"/>
                      <a:pt x="59422" y="59422"/>
                      <a:pt x="61327" y="56565"/>
                    </a:cubicBezTo>
                    <a:cubicBezTo>
                      <a:pt x="65137" y="51802"/>
                      <a:pt x="65137" y="44182"/>
                      <a:pt x="60375" y="40372"/>
                    </a:cubicBezTo>
                    <a:lnTo>
                      <a:pt x="26085" y="9892"/>
                    </a:lnTo>
                    <a:cubicBezTo>
                      <a:pt x="21322" y="6082"/>
                      <a:pt x="13702" y="6082"/>
                      <a:pt x="9892" y="10845"/>
                    </a:cubicBezTo>
                    <a:cubicBezTo>
                      <a:pt x="6082" y="15607"/>
                      <a:pt x="6082" y="23227"/>
                      <a:pt x="10845" y="27037"/>
                    </a:cubicBezTo>
                    <a:lnTo>
                      <a:pt x="45135" y="5751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89D2704F-C537-41C4-AEBA-070FCA8E2823}"/>
                  </a:ext>
                </a:extLst>
              </p:cNvPr>
              <p:cNvSpPr/>
              <p:nvPr/>
            </p:nvSpPr>
            <p:spPr>
              <a:xfrm>
                <a:off x="1705649" y="5240652"/>
                <a:ext cx="76200" cy="38100"/>
              </a:xfrm>
              <a:custGeom>
                <a:avLst/>
                <a:gdLst>
                  <a:gd name="connsiteX0" fmla="*/ 24457 w 76200"/>
                  <a:gd name="connsiteY0" fmla="*/ 34803 h 38100"/>
                  <a:gd name="connsiteX1" fmla="*/ 62557 w 76200"/>
                  <a:gd name="connsiteY1" fmla="*/ 31946 h 38100"/>
                  <a:gd name="connsiteX2" fmla="*/ 75892 w 76200"/>
                  <a:gd name="connsiteY2" fmla="*/ 22421 h 38100"/>
                  <a:gd name="connsiteX3" fmla="*/ 66367 w 76200"/>
                  <a:gd name="connsiteY3" fmla="*/ 9086 h 38100"/>
                  <a:gd name="connsiteX4" fmla="*/ 13980 w 76200"/>
                  <a:gd name="connsiteY4" fmla="*/ 13848 h 38100"/>
                  <a:gd name="connsiteX5" fmla="*/ 8265 w 76200"/>
                  <a:gd name="connsiteY5" fmla="*/ 29088 h 38100"/>
                  <a:gd name="connsiteX6" fmla="*/ 18742 w 76200"/>
                  <a:gd name="connsiteY6" fmla="*/ 35756 h 38100"/>
                  <a:gd name="connsiteX7" fmla="*/ 24457 w 76200"/>
                  <a:gd name="connsiteY7" fmla="*/ 3480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200" h="38100">
                    <a:moveTo>
                      <a:pt x="24457" y="34803"/>
                    </a:moveTo>
                    <a:cubicBezTo>
                      <a:pt x="34935" y="30041"/>
                      <a:pt x="48270" y="29088"/>
                      <a:pt x="62557" y="31946"/>
                    </a:cubicBezTo>
                    <a:cubicBezTo>
                      <a:pt x="69225" y="32898"/>
                      <a:pt x="74940" y="29088"/>
                      <a:pt x="75892" y="22421"/>
                    </a:cubicBezTo>
                    <a:cubicBezTo>
                      <a:pt x="76845" y="15753"/>
                      <a:pt x="73035" y="10038"/>
                      <a:pt x="66367" y="9086"/>
                    </a:cubicBezTo>
                    <a:cubicBezTo>
                      <a:pt x="47317" y="5276"/>
                      <a:pt x="29220" y="7181"/>
                      <a:pt x="13980" y="13848"/>
                    </a:cubicBezTo>
                    <a:cubicBezTo>
                      <a:pt x="8265" y="16706"/>
                      <a:pt x="5407" y="23373"/>
                      <a:pt x="8265" y="29088"/>
                    </a:cubicBezTo>
                    <a:cubicBezTo>
                      <a:pt x="10170" y="32898"/>
                      <a:pt x="13980" y="35756"/>
                      <a:pt x="18742" y="35756"/>
                    </a:cubicBezTo>
                    <a:cubicBezTo>
                      <a:pt x="20647" y="35756"/>
                      <a:pt x="22552" y="35756"/>
                      <a:pt x="24457" y="348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F3901DD-05B4-47E2-B697-91C2588BA1C3}"/>
                  </a:ext>
                </a:extLst>
              </p:cNvPr>
              <p:cNvSpPr/>
              <p:nvPr/>
            </p:nvSpPr>
            <p:spPr>
              <a:xfrm>
                <a:off x="1659024" y="5278181"/>
                <a:ext cx="47625" cy="76200"/>
              </a:xfrm>
              <a:custGeom>
                <a:avLst/>
                <a:gdLst>
                  <a:gd name="connsiteX0" fmla="*/ 18695 w 47625"/>
                  <a:gd name="connsiteY0" fmla="*/ 73474 h 76200"/>
                  <a:gd name="connsiteX1" fmla="*/ 30125 w 47625"/>
                  <a:gd name="connsiteY1" fmla="*/ 62997 h 76200"/>
                  <a:gd name="connsiteX2" fmla="*/ 43460 w 47625"/>
                  <a:gd name="connsiteY2" fmla="*/ 24897 h 76200"/>
                  <a:gd name="connsiteX3" fmla="*/ 39650 w 47625"/>
                  <a:gd name="connsiteY3" fmla="*/ 8704 h 76200"/>
                  <a:gd name="connsiteX4" fmla="*/ 23457 w 47625"/>
                  <a:gd name="connsiteY4" fmla="*/ 12514 h 76200"/>
                  <a:gd name="connsiteX5" fmla="*/ 7265 w 47625"/>
                  <a:gd name="connsiteY5" fmla="*/ 60139 h 76200"/>
                  <a:gd name="connsiteX6" fmla="*/ 18695 w 47625"/>
                  <a:gd name="connsiteY6" fmla="*/ 73474 h 76200"/>
                  <a:gd name="connsiteX7" fmla="*/ 18695 w 47625"/>
                  <a:gd name="connsiteY7" fmla="*/ 734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76200">
                    <a:moveTo>
                      <a:pt x="18695" y="73474"/>
                    </a:moveTo>
                    <a:cubicBezTo>
                      <a:pt x="24410" y="73474"/>
                      <a:pt x="29172" y="68712"/>
                      <a:pt x="30125" y="62997"/>
                    </a:cubicBezTo>
                    <a:cubicBezTo>
                      <a:pt x="32030" y="49662"/>
                      <a:pt x="35840" y="36327"/>
                      <a:pt x="43460" y="24897"/>
                    </a:cubicBezTo>
                    <a:cubicBezTo>
                      <a:pt x="47270" y="19182"/>
                      <a:pt x="45365" y="12514"/>
                      <a:pt x="39650" y="8704"/>
                    </a:cubicBezTo>
                    <a:cubicBezTo>
                      <a:pt x="33935" y="5847"/>
                      <a:pt x="27267" y="6799"/>
                      <a:pt x="23457" y="12514"/>
                    </a:cubicBezTo>
                    <a:cubicBezTo>
                      <a:pt x="14885" y="26802"/>
                      <a:pt x="9170" y="42994"/>
                      <a:pt x="7265" y="60139"/>
                    </a:cubicBezTo>
                    <a:cubicBezTo>
                      <a:pt x="6312" y="66807"/>
                      <a:pt x="11075" y="72522"/>
                      <a:pt x="18695" y="73474"/>
                    </a:cubicBezTo>
                    <a:cubicBezTo>
                      <a:pt x="17742" y="73474"/>
                      <a:pt x="18695" y="73474"/>
                      <a:pt x="18695" y="734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BABEB80-D531-4277-AC7D-4BD15FD24FF0}"/>
                  </a:ext>
                </a:extLst>
              </p:cNvPr>
              <p:cNvSpPr/>
              <p:nvPr/>
            </p:nvSpPr>
            <p:spPr>
              <a:xfrm>
                <a:off x="1747441" y="4695573"/>
                <a:ext cx="619125" cy="619125"/>
              </a:xfrm>
              <a:custGeom>
                <a:avLst/>
                <a:gdLst>
                  <a:gd name="connsiteX0" fmla="*/ 613220 w 619125"/>
                  <a:gd name="connsiteY0" fmla="*/ 594170 h 619125"/>
                  <a:gd name="connsiteX1" fmla="*/ 295085 w 619125"/>
                  <a:gd name="connsiteY1" fmla="*/ 275083 h 619125"/>
                  <a:gd name="connsiteX2" fmla="*/ 294133 w 619125"/>
                  <a:gd name="connsiteY2" fmla="*/ 273178 h 619125"/>
                  <a:gd name="connsiteX3" fmla="*/ 288418 w 619125"/>
                  <a:gd name="connsiteY3" fmla="*/ 267463 h 619125"/>
                  <a:gd name="connsiteX4" fmla="*/ 103633 w 619125"/>
                  <a:gd name="connsiteY4" fmla="*/ 29338 h 619125"/>
                  <a:gd name="connsiteX5" fmla="*/ 57913 w 619125"/>
                  <a:gd name="connsiteY5" fmla="*/ 7430 h 619125"/>
                  <a:gd name="connsiteX6" fmla="*/ 56008 w 619125"/>
                  <a:gd name="connsiteY6" fmla="*/ 7430 h 619125"/>
                  <a:gd name="connsiteX7" fmla="*/ 23623 w 619125"/>
                  <a:gd name="connsiteY7" fmla="*/ 23623 h 619125"/>
                  <a:gd name="connsiteX8" fmla="*/ 7430 w 619125"/>
                  <a:gd name="connsiteY8" fmla="*/ 56960 h 619125"/>
                  <a:gd name="connsiteX9" fmla="*/ 7430 w 619125"/>
                  <a:gd name="connsiteY9" fmla="*/ 58865 h 619125"/>
                  <a:gd name="connsiteX10" fmla="*/ 29338 w 619125"/>
                  <a:gd name="connsiteY10" fmla="*/ 105538 h 619125"/>
                  <a:gd name="connsiteX11" fmla="*/ 48388 w 619125"/>
                  <a:gd name="connsiteY11" fmla="*/ 118873 h 619125"/>
                  <a:gd name="connsiteX12" fmla="*/ 48388 w 619125"/>
                  <a:gd name="connsiteY12" fmla="*/ 112205 h 619125"/>
                  <a:gd name="connsiteX13" fmla="*/ 59818 w 619125"/>
                  <a:gd name="connsiteY13" fmla="*/ 88393 h 619125"/>
                  <a:gd name="connsiteX14" fmla="*/ 46483 w 619125"/>
                  <a:gd name="connsiteY14" fmla="*/ 79820 h 619125"/>
                  <a:gd name="connsiteX15" fmla="*/ 37910 w 619125"/>
                  <a:gd name="connsiteY15" fmla="*/ 61723 h 619125"/>
                  <a:gd name="connsiteX16" fmla="*/ 45530 w 619125"/>
                  <a:gd name="connsiteY16" fmla="*/ 46483 h 619125"/>
                  <a:gd name="connsiteX17" fmla="*/ 60770 w 619125"/>
                  <a:gd name="connsiteY17" fmla="*/ 38863 h 619125"/>
                  <a:gd name="connsiteX18" fmla="*/ 79820 w 619125"/>
                  <a:gd name="connsiteY18" fmla="*/ 47435 h 619125"/>
                  <a:gd name="connsiteX19" fmla="*/ 156020 w 619125"/>
                  <a:gd name="connsiteY19" fmla="*/ 156020 h 619125"/>
                  <a:gd name="connsiteX20" fmla="*/ 110300 w 619125"/>
                  <a:gd name="connsiteY20" fmla="*/ 123635 h 619125"/>
                  <a:gd name="connsiteX21" fmla="*/ 110300 w 619125"/>
                  <a:gd name="connsiteY21" fmla="*/ 161735 h 619125"/>
                  <a:gd name="connsiteX22" fmla="*/ 267463 w 619125"/>
                  <a:gd name="connsiteY22" fmla="*/ 289370 h 619125"/>
                  <a:gd name="connsiteX23" fmla="*/ 273178 w 619125"/>
                  <a:gd name="connsiteY23" fmla="*/ 295085 h 619125"/>
                  <a:gd name="connsiteX24" fmla="*/ 593218 w 619125"/>
                  <a:gd name="connsiteY24" fmla="*/ 615125 h 619125"/>
                  <a:gd name="connsiteX25" fmla="*/ 604648 w 619125"/>
                  <a:gd name="connsiteY25" fmla="*/ 619888 h 619125"/>
                  <a:gd name="connsiteX26" fmla="*/ 616078 w 619125"/>
                  <a:gd name="connsiteY26" fmla="*/ 615125 h 619125"/>
                  <a:gd name="connsiteX27" fmla="*/ 613220 w 619125"/>
                  <a:gd name="connsiteY27" fmla="*/ 59417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19125" h="619125">
                    <a:moveTo>
                      <a:pt x="613220" y="594170"/>
                    </a:moveTo>
                    <a:lnTo>
                      <a:pt x="295085" y="275083"/>
                    </a:lnTo>
                    <a:cubicBezTo>
                      <a:pt x="295085" y="274130"/>
                      <a:pt x="294133" y="274130"/>
                      <a:pt x="294133" y="273178"/>
                    </a:cubicBezTo>
                    <a:cubicBezTo>
                      <a:pt x="292228" y="271273"/>
                      <a:pt x="290323" y="269368"/>
                      <a:pt x="288418" y="267463"/>
                    </a:cubicBezTo>
                    <a:cubicBezTo>
                      <a:pt x="217933" y="196025"/>
                      <a:pt x="159830" y="112205"/>
                      <a:pt x="103633" y="29338"/>
                    </a:cubicBezTo>
                    <a:cubicBezTo>
                      <a:pt x="93155" y="13145"/>
                      <a:pt x="76963" y="5525"/>
                      <a:pt x="57913" y="7430"/>
                    </a:cubicBezTo>
                    <a:cubicBezTo>
                      <a:pt x="56960" y="7430"/>
                      <a:pt x="56008" y="7430"/>
                      <a:pt x="56008" y="7430"/>
                    </a:cubicBezTo>
                    <a:cubicBezTo>
                      <a:pt x="43625" y="9335"/>
                      <a:pt x="32195" y="15050"/>
                      <a:pt x="23623" y="23623"/>
                    </a:cubicBezTo>
                    <a:cubicBezTo>
                      <a:pt x="15050" y="32195"/>
                      <a:pt x="8383" y="43625"/>
                      <a:pt x="7430" y="56960"/>
                    </a:cubicBezTo>
                    <a:cubicBezTo>
                      <a:pt x="7430" y="57913"/>
                      <a:pt x="7430" y="57913"/>
                      <a:pt x="7430" y="58865"/>
                    </a:cubicBezTo>
                    <a:cubicBezTo>
                      <a:pt x="5525" y="77915"/>
                      <a:pt x="13145" y="94108"/>
                      <a:pt x="29338" y="105538"/>
                    </a:cubicBezTo>
                    <a:cubicBezTo>
                      <a:pt x="36005" y="109348"/>
                      <a:pt x="41720" y="114110"/>
                      <a:pt x="48388" y="118873"/>
                    </a:cubicBezTo>
                    <a:lnTo>
                      <a:pt x="48388" y="112205"/>
                    </a:lnTo>
                    <a:cubicBezTo>
                      <a:pt x="48388" y="102680"/>
                      <a:pt x="53150" y="94108"/>
                      <a:pt x="59818" y="88393"/>
                    </a:cubicBezTo>
                    <a:cubicBezTo>
                      <a:pt x="55055" y="85535"/>
                      <a:pt x="51245" y="82678"/>
                      <a:pt x="46483" y="79820"/>
                    </a:cubicBezTo>
                    <a:cubicBezTo>
                      <a:pt x="39815" y="75058"/>
                      <a:pt x="36958" y="69343"/>
                      <a:pt x="37910" y="61723"/>
                    </a:cubicBezTo>
                    <a:cubicBezTo>
                      <a:pt x="38863" y="56008"/>
                      <a:pt x="41720" y="51245"/>
                      <a:pt x="45530" y="46483"/>
                    </a:cubicBezTo>
                    <a:cubicBezTo>
                      <a:pt x="49340" y="42673"/>
                      <a:pt x="55055" y="39815"/>
                      <a:pt x="60770" y="38863"/>
                    </a:cubicBezTo>
                    <a:cubicBezTo>
                      <a:pt x="69343" y="37910"/>
                      <a:pt x="74105" y="39815"/>
                      <a:pt x="79820" y="47435"/>
                    </a:cubicBezTo>
                    <a:cubicBezTo>
                      <a:pt x="104585" y="83630"/>
                      <a:pt x="129350" y="119825"/>
                      <a:pt x="156020" y="156020"/>
                    </a:cubicBezTo>
                    <a:cubicBezTo>
                      <a:pt x="140780" y="144590"/>
                      <a:pt x="125540" y="134113"/>
                      <a:pt x="110300" y="123635"/>
                    </a:cubicBezTo>
                    <a:lnTo>
                      <a:pt x="110300" y="161735"/>
                    </a:lnTo>
                    <a:cubicBezTo>
                      <a:pt x="165545" y="200788"/>
                      <a:pt x="218885" y="242698"/>
                      <a:pt x="267463" y="289370"/>
                    </a:cubicBezTo>
                    <a:cubicBezTo>
                      <a:pt x="269368" y="291275"/>
                      <a:pt x="271273" y="293180"/>
                      <a:pt x="273178" y="295085"/>
                    </a:cubicBezTo>
                    <a:lnTo>
                      <a:pt x="593218" y="615125"/>
                    </a:lnTo>
                    <a:cubicBezTo>
                      <a:pt x="596076" y="617983"/>
                      <a:pt x="599886" y="619888"/>
                      <a:pt x="604648" y="619888"/>
                    </a:cubicBezTo>
                    <a:cubicBezTo>
                      <a:pt x="608458" y="619888"/>
                      <a:pt x="612268" y="617983"/>
                      <a:pt x="616078" y="615125"/>
                    </a:cubicBezTo>
                    <a:cubicBezTo>
                      <a:pt x="619888" y="609410"/>
                      <a:pt x="619888" y="599885"/>
                      <a:pt x="613220" y="5941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D336830-1476-486B-BFEA-C849EF86883F}"/>
                  </a:ext>
                </a:extLst>
              </p:cNvPr>
              <p:cNvSpPr/>
              <p:nvPr/>
            </p:nvSpPr>
            <p:spPr>
              <a:xfrm>
                <a:off x="1753919" y="5038997"/>
                <a:ext cx="133350" cy="123825"/>
              </a:xfrm>
              <a:custGeom>
                <a:avLst/>
                <a:gdLst>
                  <a:gd name="connsiteX0" fmla="*/ 41910 w 133350"/>
                  <a:gd name="connsiteY0" fmla="*/ 10716 h 123825"/>
                  <a:gd name="connsiteX1" fmla="*/ 25718 w 133350"/>
                  <a:gd name="connsiteY1" fmla="*/ 10716 h 123825"/>
                  <a:gd name="connsiteX2" fmla="*/ 25718 w 133350"/>
                  <a:gd name="connsiteY2" fmla="*/ 102156 h 123825"/>
                  <a:gd name="connsiteX3" fmla="*/ 71437 w 133350"/>
                  <a:gd name="connsiteY3" fmla="*/ 121206 h 123825"/>
                  <a:gd name="connsiteX4" fmla="*/ 117157 w 133350"/>
                  <a:gd name="connsiteY4" fmla="*/ 102156 h 123825"/>
                  <a:gd name="connsiteX5" fmla="*/ 117157 w 133350"/>
                  <a:gd name="connsiteY5" fmla="*/ 10716 h 123825"/>
                  <a:gd name="connsiteX6" fmla="*/ 100965 w 133350"/>
                  <a:gd name="connsiteY6" fmla="*/ 10716 h 123825"/>
                  <a:gd name="connsiteX7" fmla="*/ 100965 w 133350"/>
                  <a:gd name="connsiteY7" fmla="*/ 26908 h 123825"/>
                  <a:gd name="connsiteX8" fmla="*/ 100965 w 133350"/>
                  <a:gd name="connsiteY8" fmla="*/ 85011 h 123825"/>
                  <a:gd name="connsiteX9" fmla="*/ 42862 w 133350"/>
                  <a:gd name="connsiteY9" fmla="*/ 85011 h 123825"/>
                  <a:gd name="connsiteX10" fmla="*/ 30480 w 133350"/>
                  <a:gd name="connsiteY10" fmla="*/ 56436 h 123825"/>
                  <a:gd name="connsiteX11" fmla="*/ 42862 w 133350"/>
                  <a:gd name="connsiteY11" fmla="*/ 26908 h 123825"/>
                  <a:gd name="connsiteX12" fmla="*/ 41910 w 133350"/>
                  <a:gd name="connsiteY12" fmla="*/ 1071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23825">
                    <a:moveTo>
                      <a:pt x="41910" y="10716"/>
                    </a:moveTo>
                    <a:cubicBezTo>
                      <a:pt x="37147" y="5953"/>
                      <a:pt x="29528" y="5953"/>
                      <a:pt x="25718" y="10716"/>
                    </a:cubicBezTo>
                    <a:cubicBezTo>
                      <a:pt x="952" y="35481"/>
                      <a:pt x="952" y="76438"/>
                      <a:pt x="25718" y="102156"/>
                    </a:cubicBezTo>
                    <a:cubicBezTo>
                      <a:pt x="38100" y="114538"/>
                      <a:pt x="54293" y="121206"/>
                      <a:pt x="71437" y="121206"/>
                    </a:cubicBezTo>
                    <a:cubicBezTo>
                      <a:pt x="87630" y="121206"/>
                      <a:pt x="104775" y="114538"/>
                      <a:pt x="117157" y="102156"/>
                    </a:cubicBezTo>
                    <a:cubicBezTo>
                      <a:pt x="141922" y="77391"/>
                      <a:pt x="141922" y="36433"/>
                      <a:pt x="117157" y="10716"/>
                    </a:cubicBezTo>
                    <a:cubicBezTo>
                      <a:pt x="112395" y="5953"/>
                      <a:pt x="104775" y="5953"/>
                      <a:pt x="100965" y="10716"/>
                    </a:cubicBezTo>
                    <a:cubicBezTo>
                      <a:pt x="96203" y="15478"/>
                      <a:pt x="96203" y="23098"/>
                      <a:pt x="100965" y="26908"/>
                    </a:cubicBezTo>
                    <a:cubicBezTo>
                      <a:pt x="117157" y="43101"/>
                      <a:pt x="117157" y="68818"/>
                      <a:pt x="100965" y="85011"/>
                    </a:cubicBezTo>
                    <a:cubicBezTo>
                      <a:pt x="85725" y="100251"/>
                      <a:pt x="58103" y="100251"/>
                      <a:pt x="42862" y="85011"/>
                    </a:cubicBezTo>
                    <a:cubicBezTo>
                      <a:pt x="35243" y="77391"/>
                      <a:pt x="30480" y="66913"/>
                      <a:pt x="30480" y="56436"/>
                    </a:cubicBezTo>
                    <a:cubicBezTo>
                      <a:pt x="30480" y="45006"/>
                      <a:pt x="34290" y="35481"/>
                      <a:pt x="42862" y="26908"/>
                    </a:cubicBezTo>
                    <a:cubicBezTo>
                      <a:pt x="46672" y="23098"/>
                      <a:pt x="46672" y="15478"/>
                      <a:pt x="41910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A7826D-6B8A-48EF-A8AF-2CDD7083F0D8}"/>
                  </a:ext>
                </a:extLst>
              </p:cNvPr>
              <p:cNvSpPr/>
              <p:nvPr/>
            </p:nvSpPr>
            <p:spPr>
              <a:xfrm>
                <a:off x="1589612" y="4945652"/>
                <a:ext cx="466725" cy="704850"/>
              </a:xfrm>
              <a:custGeom>
                <a:avLst/>
                <a:gdLst>
                  <a:gd name="connsiteX0" fmla="*/ 301466 w 466725"/>
                  <a:gd name="connsiteY0" fmla="*/ 12621 h 704850"/>
                  <a:gd name="connsiteX1" fmla="*/ 285274 w 466725"/>
                  <a:gd name="connsiteY1" fmla="*/ 12621 h 704850"/>
                  <a:gd name="connsiteX2" fmla="*/ 285274 w 466725"/>
                  <a:gd name="connsiteY2" fmla="*/ 28813 h 704850"/>
                  <a:gd name="connsiteX3" fmla="*/ 443389 w 466725"/>
                  <a:gd name="connsiteY3" fmla="*/ 186928 h 704850"/>
                  <a:gd name="connsiteX4" fmla="*/ 443389 w 466725"/>
                  <a:gd name="connsiteY4" fmla="*/ 677466 h 704850"/>
                  <a:gd name="connsiteX5" fmla="*/ 30004 w 466725"/>
                  <a:gd name="connsiteY5" fmla="*/ 677466 h 704850"/>
                  <a:gd name="connsiteX6" fmla="*/ 30004 w 466725"/>
                  <a:gd name="connsiteY6" fmla="*/ 186928 h 704850"/>
                  <a:gd name="connsiteX7" fmla="*/ 190024 w 466725"/>
                  <a:gd name="connsiteY7" fmla="*/ 26908 h 704850"/>
                  <a:gd name="connsiteX8" fmla="*/ 190024 w 466725"/>
                  <a:gd name="connsiteY8" fmla="*/ 10716 h 704850"/>
                  <a:gd name="connsiteX9" fmla="*/ 173831 w 466725"/>
                  <a:gd name="connsiteY9" fmla="*/ 10716 h 704850"/>
                  <a:gd name="connsiteX10" fmla="*/ 10954 w 466725"/>
                  <a:gd name="connsiteY10" fmla="*/ 173593 h 704850"/>
                  <a:gd name="connsiteX11" fmla="*/ 7144 w 466725"/>
                  <a:gd name="connsiteY11" fmla="*/ 182166 h 704850"/>
                  <a:gd name="connsiteX12" fmla="*/ 7144 w 466725"/>
                  <a:gd name="connsiteY12" fmla="*/ 688896 h 704850"/>
                  <a:gd name="connsiteX13" fmla="*/ 18574 w 466725"/>
                  <a:gd name="connsiteY13" fmla="*/ 700326 h 704850"/>
                  <a:gd name="connsiteX14" fmla="*/ 453866 w 466725"/>
                  <a:gd name="connsiteY14" fmla="*/ 700326 h 704850"/>
                  <a:gd name="connsiteX15" fmla="*/ 465296 w 466725"/>
                  <a:gd name="connsiteY15" fmla="*/ 688896 h 704850"/>
                  <a:gd name="connsiteX16" fmla="*/ 465296 w 466725"/>
                  <a:gd name="connsiteY16" fmla="*/ 182166 h 704850"/>
                  <a:gd name="connsiteX17" fmla="*/ 461486 w 466725"/>
                  <a:gd name="connsiteY17" fmla="*/ 173593 h 704850"/>
                  <a:gd name="connsiteX18" fmla="*/ 301466 w 466725"/>
                  <a:gd name="connsiteY18" fmla="*/ 12621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66725" h="704850">
                    <a:moveTo>
                      <a:pt x="301466" y="12621"/>
                    </a:moveTo>
                    <a:cubicBezTo>
                      <a:pt x="296704" y="7858"/>
                      <a:pt x="289084" y="7858"/>
                      <a:pt x="285274" y="12621"/>
                    </a:cubicBezTo>
                    <a:cubicBezTo>
                      <a:pt x="280511" y="17383"/>
                      <a:pt x="280511" y="25003"/>
                      <a:pt x="285274" y="28813"/>
                    </a:cubicBezTo>
                    <a:lnTo>
                      <a:pt x="443389" y="186928"/>
                    </a:lnTo>
                    <a:lnTo>
                      <a:pt x="443389" y="677466"/>
                    </a:lnTo>
                    <a:lnTo>
                      <a:pt x="30004" y="677466"/>
                    </a:lnTo>
                    <a:lnTo>
                      <a:pt x="30004" y="186928"/>
                    </a:lnTo>
                    <a:lnTo>
                      <a:pt x="190024" y="26908"/>
                    </a:lnTo>
                    <a:cubicBezTo>
                      <a:pt x="194786" y="22146"/>
                      <a:pt x="194786" y="14526"/>
                      <a:pt x="190024" y="10716"/>
                    </a:cubicBezTo>
                    <a:cubicBezTo>
                      <a:pt x="185261" y="5953"/>
                      <a:pt x="177641" y="5953"/>
                      <a:pt x="173831" y="10716"/>
                    </a:cubicBezTo>
                    <a:lnTo>
                      <a:pt x="10954" y="173593"/>
                    </a:lnTo>
                    <a:cubicBezTo>
                      <a:pt x="8096" y="175498"/>
                      <a:pt x="7144" y="178356"/>
                      <a:pt x="7144" y="182166"/>
                    </a:cubicBezTo>
                    <a:lnTo>
                      <a:pt x="7144" y="688896"/>
                    </a:lnTo>
                    <a:cubicBezTo>
                      <a:pt x="7144" y="695563"/>
                      <a:pt x="11906" y="700326"/>
                      <a:pt x="18574" y="700326"/>
                    </a:cubicBezTo>
                    <a:lnTo>
                      <a:pt x="453866" y="700326"/>
                    </a:lnTo>
                    <a:cubicBezTo>
                      <a:pt x="460534" y="700326"/>
                      <a:pt x="465296" y="695563"/>
                      <a:pt x="465296" y="688896"/>
                    </a:cubicBezTo>
                    <a:lnTo>
                      <a:pt x="465296" y="182166"/>
                    </a:lnTo>
                    <a:cubicBezTo>
                      <a:pt x="465296" y="179308"/>
                      <a:pt x="464344" y="176451"/>
                      <a:pt x="461486" y="173593"/>
                    </a:cubicBezTo>
                    <a:lnTo>
                      <a:pt x="301466" y="12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7D77548C-031A-41B4-931D-17CF25777680}"/>
                  </a:ext>
                </a:extLst>
              </p:cNvPr>
              <p:cNvSpPr/>
              <p:nvPr/>
            </p:nvSpPr>
            <p:spPr>
              <a:xfrm>
                <a:off x="1802972" y="4785394"/>
                <a:ext cx="38100" cy="323850"/>
              </a:xfrm>
              <a:custGeom>
                <a:avLst/>
                <a:gdLst>
                  <a:gd name="connsiteX0" fmla="*/ 37624 w 38100"/>
                  <a:gd name="connsiteY0" fmla="*/ 310039 h 323850"/>
                  <a:gd name="connsiteX1" fmla="*/ 37624 w 38100"/>
                  <a:gd name="connsiteY1" fmla="*/ 22384 h 323850"/>
                  <a:gd name="connsiteX2" fmla="*/ 22384 w 38100"/>
                  <a:gd name="connsiteY2" fmla="*/ 7144 h 323850"/>
                  <a:gd name="connsiteX3" fmla="*/ 7144 w 38100"/>
                  <a:gd name="connsiteY3" fmla="*/ 22384 h 323850"/>
                  <a:gd name="connsiteX4" fmla="*/ 7144 w 38100"/>
                  <a:gd name="connsiteY4" fmla="*/ 310039 h 323850"/>
                  <a:gd name="connsiteX5" fmla="*/ 22384 w 38100"/>
                  <a:gd name="connsiteY5" fmla="*/ 325279 h 323850"/>
                  <a:gd name="connsiteX6" fmla="*/ 37624 w 38100"/>
                  <a:gd name="connsiteY6" fmla="*/ 310039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100" h="323850">
                    <a:moveTo>
                      <a:pt x="37624" y="310039"/>
                    </a:moveTo>
                    <a:lnTo>
                      <a:pt x="37624" y="22384"/>
                    </a:ln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lnTo>
                      <a:pt x="7144" y="310039"/>
                    </a:lnTo>
                    <a:cubicBezTo>
                      <a:pt x="7144" y="318611"/>
                      <a:pt x="13811" y="325279"/>
                      <a:pt x="22384" y="325279"/>
                    </a:cubicBezTo>
                    <a:cubicBezTo>
                      <a:pt x="30956" y="325279"/>
                      <a:pt x="37624" y="318611"/>
                      <a:pt x="37624" y="3100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EA39F4-8F2E-4CA0-9B3B-1C72D04833CF}"/>
                </a:ext>
              </a:extLst>
            </p:cNvPr>
            <p:cNvSpPr txBox="1"/>
            <p:nvPr/>
          </p:nvSpPr>
          <p:spPr>
            <a:xfrm>
              <a:off x="1161309" y="2652118"/>
              <a:ext cx="2023241" cy="124954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8000" b="1" dirty="0">
                  <a:solidFill>
                    <a:schemeClr val="bg1"/>
                  </a:solidFill>
                </a:rPr>
                <a:t>32</a:t>
              </a:r>
              <a:r>
                <a:rPr lang="en-US" sz="6000" b="1" dirty="0">
                  <a:solidFill>
                    <a:schemeClr val="accent1"/>
                  </a:solidFill>
                </a:rPr>
                <a:t>%</a:t>
              </a:r>
              <a:endParaRPr lang="en-US" sz="8000" b="1" dirty="0">
                <a:solidFill>
                  <a:schemeClr val="accent1"/>
                </a:solidFill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00C2E65-7F83-42F0-BBB4-B6CF3715A410}"/>
                </a:ext>
              </a:extLst>
            </p:cNvPr>
            <p:cNvSpPr txBox="1"/>
            <p:nvPr/>
          </p:nvSpPr>
          <p:spPr>
            <a:xfrm>
              <a:off x="1161309" y="3813189"/>
              <a:ext cx="3098687" cy="54512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Increase</a:t>
              </a:r>
              <a:endParaRPr lang="en-US" sz="3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8" name="Group 7" descr="Info with Icon">
            <a:extLst>
              <a:ext uri="{FF2B5EF4-FFF2-40B4-BE49-F238E27FC236}">
                <a16:creationId xmlns:a16="http://schemas.microsoft.com/office/drawing/2014/main" id="{7D0B9568-447A-4C14-84AB-56616AD7AB37}"/>
              </a:ext>
            </a:extLst>
          </p:cNvPr>
          <p:cNvGrpSpPr/>
          <p:nvPr/>
        </p:nvGrpSpPr>
        <p:grpSpPr>
          <a:xfrm>
            <a:off x="3779412" y="2937173"/>
            <a:ext cx="4132681" cy="1598657"/>
            <a:chOff x="3779412" y="2937173"/>
            <a:chExt cx="4132681" cy="1598657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2EDCB10-8992-42F0-B9BE-B1CCAD015AF9}"/>
                </a:ext>
              </a:extLst>
            </p:cNvPr>
            <p:cNvGrpSpPr/>
            <p:nvPr/>
          </p:nvGrpSpPr>
          <p:grpSpPr>
            <a:xfrm>
              <a:off x="3779412" y="3081580"/>
              <a:ext cx="796290" cy="717709"/>
              <a:chOff x="1185015" y="4198684"/>
              <a:chExt cx="723900" cy="652463"/>
            </a:xfrm>
            <a:solidFill>
              <a:schemeClr val="bg1">
                <a:lumMod val="75000"/>
              </a:schemeClr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081E907-8078-411E-BF88-C645DCC0365E}"/>
                  </a:ext>
                </a:extLst>
              </p:cNvPr>
              <p:cNvSpPr/>
              <p:nvPr/>
            </p:nvSpPr>
            <p:spPr>
              <a:xfrm>
                <a:off x="1213403" y="4338924"/>
                <a:ext cx="133350" cy="314325"/>
              </a:xfrm>
              <a:custGeom>
                <a:avLst/>
                <a:gdLst>
                  <a:gd name="connsiteX0" fmla="*/ 127346 w 133350"/>
                  <a:gd name="connsiteY0" fmla="*/ 56451 h 314325"/>
                  <a:gd name="connsiteX1" fmla="*/ 20666 w 133350"/>
                  <a:gd name="connsiteY1" fmla="*/ 7874 h 314325"/>
                  <a:gd name="connsiteX2" fmla="*/ 8284 w 133350"/>
                  <a:gd name="connsiteY2" fmla="*/ 12636 h 314325"/>
                  <a:gd name="connsiteX3" fmla="*/ 13046 w 133350"/>
                  <a:gd name="connsiteY3" fmla="*/ 25019 h 314325"/>
                  <a:gd name="connsiteX4" fmla="*/ 114964 w 133350"/>
                  <a:gd name="connsiteY4" fmla="*/ 71691 h 314325"/>
                  <a:gd name="connsiteX5" fmla="*/ 114964 w 133350"/>
                  <a:gd name="connsiteY5" fmla="*/ 253619 h 314325"/>
                  <a:gd name="connsiteX6" fmla="*/ 13046 w 133350"/>
                  <a:gd name="connsiteY6" fmla="*/ 296481 h 314325"/>
                  <a:gd name="connsiteX7" fmla="*/ 8284 w 133350"/>
                  <a:gd name="connsiteY7" fmla="*/ 308864 h 314325"/>
                  <a:gd name="connsiteX8" fmla="*/ 16856 w 133350"/>
                  <a:gd name="connsiteY8" fmla="*/ 314579 h 314325"/>
                  <a:gd name="connsiteX9" fmla="*/ 20666 w 133350"/>
                  <a:gd name="connsiteY9" fmla="*/ 313626 h 314325"/>
                  <a:gd name="connsiteX10" fmla="*/ 127346 w 133350"/>
                  <a:gd name="connsiteY10" fmla="*/ 268859 h 314325"/>
                  <a:gd name="connsiteX11" fmla="*/ 133061 w 133350"/>
                  <a:gd name="connsiteY11" fmla="*/ 260286 h 314325"/>
                  <a:gd name="connsiteX12" fmla="*/ 133061 w 133350"/>
                  <a:gd name="connsiteY12" fmla="*/ 65024 h 314325"/>
                  <a:gd name="connsiteX13" fmla="*/ 127346 w 133350"/>
                  <a:gd name="connsiteY13" fmla="*/ 56451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350" h="314325">
                    <a:moveTo>
                      <a:pt x="127346" y="56451"/>
                    </a:moveTo>
                    <a:lnTo>
                      <a:pt x="20666" y="7874"/>
                    </a:lnTo>
                    <a:cubicBezTo>
                      <a:pt x="15904" y="5969"/>
                      <a:pt x="10189" y="7874"/>
                      <a:pt x="8284" y="12636"/>
                    </a:cubicBezTo>
                    <a:cubicBezTo>
                      <a:pt x="6379" y="17399"/>
                      <a:pt x="8284" y="23114"/>
                      <a:pt x="13046" y="25019"/>
                    </a:cubicBezTo>
                    <a:lnTo>
                      <a:pt x="114964" y="71691"/>
                    </a:lnTo>
                    <a:lnTo>
                      <a:pt x="114964" y="253619"/>
                    </a:lnTo>
                    <a:lnTo>
                      <a:pt x="13046" y="296481"/>
                    </a:lnTo>
                    <a:cubicBezTo>
                      <a:pt x="8284" y="298386"/>
                      <a:pt x="5426" y="304101"/>
                      <a:pt x="8284" y="308864"/>
                    </a:cubicBezTo>
                    <a:cubicBezTo>
                      <a:pt x="10189" y="312674"/>
                      <a:pt x="13046" y="314579"/>
                      <a:pt x="16856" y="314579"/>
                    </a:cubicBezTo>
                    <a:cubicBezTo>
                      <a:pt x="17809" y="314579"/>
                      <a:pt x="19714" y="314579"/>
                      <a:pt x="20666" y="313626"/>
                    </a:cubicBezTo>
                    <a:lnTo>
                      <a:pt x="127346" y="268859"/>
                    </a:lnTo>
                    <a:cubicBezTo>
                      <a:pt x="131156" y="266954"/>
                      <a:pt x="133061" y="264096"/>
                      <a:pt x="133061" y="260286"/>
                    </a:cubicBezTo>
                    <a:lnTo>
                      <a:pt x="133061" y="65024"/>
                    </a:lnTo>
                    <a:cubicBezTo>
                      <a:pt x="133061" y="61214"/>
                      <a:pt x="131156" y="58356"/>
                      <a:pt x="127346" y="564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920532E-80EF-451A-A32E-05267DB702DE}"/>
                  </a:ext>
                </a:extLst>
              </p:cNvPr>
              <p:cNvSpPr/>
              <p:nvPr/>
            </p:nvSpPr>
            <p:spPr>
              <a:xfrm>
                <a:off x="1235498" y="4392994"/>
                <a:ext cx="19050" cy="209550"/>
              </a:xfrm>
              <a:custGeom>
                <a:avLst/>
                <a:gdLst>
                  <a:gd name="connsiteX0" fmla="*/ 14764 w 19050"/>
                  <a:gd name="connsiteY0" fmla="*/ 204311 h 209550"/>
                  <a:gd name="connsiteX1" fmla="*/ 14764 w 19050"/>
                  <a:gd name="connsiteY1" fmla="*/ 10954 h 209550"/>
                  <a:gd name="connsiteX2" fmla="*/ 10954 w 19050"/>
                  <a:gd name="connsiteY2" fmla="*/ 7144 h 209550"/>
                  <a:gd name="connsiteX3" fmla="*/ 7144 w 19050"/>
                  <a:gd name="connsiteY3" fmla="*/ 10954 h 209550"/>
                  <a:gd name="connsiteX4" fmla="*/ 7144 w 19050"/>
                  <a:gd name="connsiteY4" fmla="*/ 204311 h 209550"/>
                  <a:gd name="connsiteX5" fmla="*/ 10954 w 19050"/>
                  <a:gd name="connsiteY5" fmla="*/ 208121 h 209550"/>
                  <a:gd name="connsiteX6" fmla="*/ 14764 w 19050"/>
                  <a:gd name="connsiteY6" fmla="*/ 204311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209550">
                    <a:moveTo>
                      <a:pt x="14764" y="204311"/>
                    </a:moveTo>
                    <a:lnTo>
                      <a:pt x="14764" y="10954"/>
                    </a:lnTo>
                    <a:cubicBezTo>
                      <a:pt x="14764" y="9049"/>
                      <a:pt x="12859" y="7144"/>
                      <a:pt x="10954" y="7144"/>
                    </a:cubicBezTo>
                    <a:cubicBezTo>
                      <a:pt x="9049" y="7144"/>
                      <a:pt x="7144" y="9049"/>
                      <a:pt x="7144" y="10954"/>
                    </a:cubicBezTo>
                    <a:lnTo>
                      <a:pt x="7144" y="204311"/>
                    </a:lnTo>
                    <a:cubicBezTo>
                      <a:pt x="7144" y="206216"/>
                      <a:pt x="9049" y="208121"/>
                      <a:pt x="10954" y="208121"/>
                    </a:cubicBezTo>
                    <a:cubicBezTo>
                      <a:pt x="12859" y="208121"/>
                      <a:pt x="14764" y="206216"/>
                      <a:pt x="14764" y="2043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AB6D331-238E-4BA4-B316-8135114147DF}"/>
                  </a:ext>
                </a:extLst>
              </p:cNvPr>
              <p:cNvSpPr/>
              <p:nvPr/>
            </p:nvSpPr>
            <p:spPr>
              <a:xfrm>
                <a:off x="1272645" y="4428237"/>
                <a:ext cx="19050" cy="142875"/>
              </a:xfrm>
              <a:custGeom>
                <a:avLst/>
                <a:gdLst>
                  <a:gd name="connsiteX0" fmla="*/ 14764 w 19050"/>
                  <a:gd name="connsiteY0" fmla="*/ 133826 h 142875"/>
                  <a:gd name="connsiteX1" fmla="*/ 14764 w 19050"/>
                  <a:gd name="connsiteY1" fmla="*/ 10954 h 142875"/>
                  <a:gd name="connsiteX2" fmla="*/ 10954 w 19050"/>
                  <a:gd name="connsiteY2" fmla="*/ 7144 h 142875"/>
                  <a:gd name="connsiteX3" fmla="*/ 7144 w 19050"/>
                  <a:gd name="connsiteY3" fmla="*/ 10954 h 142875"/>
                  <a:gd name="connsiteX4" fmla="*/ 7144 w 19050"/>
                  <a:gd name="connsiteY4" fmla="*/ 133826 h 142875"/>
                  <a:gd name="connsiteX5" fmla="*/ 10954 w 19050"/>
                  <a:gd name="connsiteY5" fmla="*/ 137636 h 142875"/>
                  <a:gd name="connsiteX6" fmla="*/ 14764 w 19050"/>
                  <a:gd name="connsiteY6" fmla="*/ 133826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142875">
                    <a:moveTo>
                      <a:pt x="14764" y="133826"/>
                    </a:moveTo>
                    <a:lnTo>
                      <a:pt x="14764" y="10954"/>
                    </a:lnTo>
                    <a:cubicBezTo>
                      <a:pt x="14764" y="9049"/>
                      <a:pt x="12859" y="7144"/>
                      <a:pt x="10954" y="7144"/>
                    </a:cubicBezTo>
                    <a:cubicBezTo>
                      <a:pt x="9049" y="7144"/>
                      <a:pt x="7144" y="9049"/>
                      <a:pt x="7144" y="10954"/>
                    </a:cubicBezTo>
                    <a:lnTo>
                      <a:pt x="7144" y="133826"/>
                    </a:lnTo>
                    <a:cubicBezTo>
                      <a:pt x="7144" y="135731"/>
                      <a:pt x="9049" y="137636"/>
                      <a:pt x="10954" y="137636"/>
                    </a:cubicBezTo>
                    <a:cubicBezTo>
                      <a:pt x="12859" y="137636"/>
                      <a:pt x="14764" y="135731"/>
                      <a:pt x="14764" y="1338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727A097-7D86-432A-97CD-8BC551DC81E0}"/>
                  </a:ext>
                </a:extLst>
              </p:cNvPr>
              <p:cNvSpPr/>
              <p:nvPr/>
            </p:nvSpPr>
            <p:spPr>
              <a:xfrm>
                <a:off x="1748895" y="4337972"/>
                <a:ext cx="133350" cy="314325"/>
              </a:xfrm>
              <a:custGeom>
                <a:avLst/>
                <a:gdLst>
                  <a:gd name="connsiteX0" fmla="*/ 132874 w 133350"/>
                  <a:gd name="connsiteY0" fmla="*/ 12636 h 314325"/>
                  <a:gd name="connsiteX1" fmla="*/ 120491 w 133350"/>
                  <a:gd name="connsiteY1" fmla="*/ 7874 h 314325"/>
                  <a:gd name="connsiteX2" fmla="*/ 12859 w 133350"/>
                  <a:gd name="connsiteY2" fmla="*/ 57404 h 314325"/>
                  <a:gd name="connsiteX3" fmla="*/ 7144 w 133350"/>
                  <a:gd name="connsiteY3" fmla="*/ 65976 h 314325"/>
                  <a:gd name="connsiteX4" fmla="*/ 7144 w 133350"/>
                  <a:gd name="connsiteY4" fmla="*/ 260286 h 314325"/>
                  <a:gd name="connsiteX5" fmla="*/ 12859 w 133350"/>
                  <a:gd name="connsiteY5" fmla="*/ 268859 h 314325"/>
                  <a:gd name="connsiteX6" fmla="*/ 120491 w 133350"/>
                  <a:gd name="connsiteY6" fmla="*/ 313626 h 314325"/>
                  <a:gd name="connsiteX7" fmla="*/ 124301 w 133350"/>
                  <a:gd name="connsiteY7" fmla="*/ 314579 h 314325"/>
                  <a:gd name="connsiteX8" fmla="*/ 132874 w 133350"/>
                  <a:gd name="connsiteY8" fmla="*/ 308864 h 314325"/>
                  <a:gd name="connsiteX9" fmla="*/ 128111 w 133350"/>
                  <a:gd name="connsiteY9" fmla="*/ 296481 h 314325"/>
                  <a:gd name="connsiteX10" fmla="*/ 26194 w 133350"/>
                  <a:gd name="connsiteY10" fmla="*/ 253619 h 314325"/>
                  <a:gd name="connsiteX11" fmla="*/ 26194 w 133350"/>
                  <a:gd name="connsiteY11" fmla="*/ 72644 h 314325"/>
                  <a:gd name="connsiteX12" fmla="*/ 128111 w 133350"/>
                  <a:gd name="connsiteY12" fmla="*/ 25971 h 314325"/>
                  <a:gd name="connsiteX13" fmla="*/ 132874 w 133350"/>
                  <a:gd name="connsiteY13" fmla="*/ 12636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350" h="314325">
                    <a:moveTo>
                      <a:pt x="132874" y="12636"/>
                    </a:moveTo>
                    <a:cubicBezTo>
                      <a:pt x="130969" y="7874"/>
                      <a:pt x="125254" y="5969"/>
                      <a:pt x="120491" y="7874"/>
                    </a:cubicBezTo>
                    <a:lnTo>
                      <a:pt x="12859" y="57404"/>
                    </a:lnTo>
                    <a:cubicBezTo>
                      <a:pt x="9049" y="59309"/>
                      <a:pt x="7144" y="62166"/>
                      <a:pt x="7144" y="65976"/>
                    </a:cubicBezTo>
                    <a:lnTo>
                      <a:pt x="7144" y="260286"/>
                    </a:lnTo>
                    <a:cubicBezTo>
                      <a:pt x="7144" y="264096"/>
                      <a:pt x="9049" y="267906"/>
                      <a:pt x="12859" y="268859"/>
                    </a:cubicBezTo>
                    <a:lnTo>
                      <a:pt x="120491" y="313626"/>
                    </a:lnTo>
                    <a:cubicBezTo>
                      <a:pt x="121444" y="314579"/>
                      <a:pt x="123349" y="314579"/>
                      <a:pt x="124301" y="314579"/>
                    </a:cubicBezTo>
                    <a:cubicBezTo>
                      <a:pt x="128111" y="314579"/>
                      <a:pt x="131921" y="312674"/>
                      <a:pt x="132874" y="308864"/>
                    </a:cubicBezTo>
                    <a:cubicBezTo>
                      <a:pt x="134779" y="304101"/>
                      <a:pt x="132874" y="298386"/>
                      <a:pt x="128111" y="296481"/>
                    </a:cubicBezTo>
                    <a:lnTo>
                      <a:pt x="26194" y="253619"/>
                    </a:lnTo>
                    <a:lnTo>
                      <a:pt x="26194" y="72644"/>
                    </a:lnTo>
                    <a:lnTo>
                      <a:pt x="128111" y="25971"/>
                    </a:lnTo>
                    <a:cubicBezTo>
                      <a:pt x="132874" y="23114"/>
                      <a:pt x="134779" y="17399"/>
                      <a:pt x="132874" y="126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0B7AF76-FC9A-4BAB-AFBB-781C6B453B72}"/>
                  </a:ext>
                </a:extLst>
              </p:cNvPr>
              <p:cNvSpPr/>
              <p:nvPr/>
            </p:nvSpPr>
            <p:spPr>
              <a:xfrm>
                <a:off x="1845098" y="4392994"/>
                <a:ext cx="19050" cy="209550"/>
              </a:xfrm>
              <a:custGeom>
                <a:avLst/>
                <a:gdLst>
                  <a:gd name="connsiteX0" fmla="*/ 7144 w 19050"/>
                  <a:gd name="connsiteY0" fmla="*/ 10954 h 209550"/>
                  <a:gd name="connsiteX1" fmla="*/ 7144 w 19050"/>
                  <a:gd name="connsiteY1" fmla="*/ 204311 h 209550"/>
                  <a:gd name="connsiteX2" fmla="*/ 10954 w 19050"/>
                  <a:gd name="connsiteY2" fmla="*/ 208121 h 209550"/>
                  <a:gd name="connsiteX3" fmla="*/ 14764 w 19050"/>
                  <a:gd name="connsiteY3" fmla="*/ 204311 h 209550"/>
                  <a:gd name="connsiteX4" fmla="*/ 14764 w 19050"/>
                  <a:gd name="connsiteY4" fmla="*/ 10954 h 209550"/>
                  <a:gd name="connsiteX5" fmla="*/ 10954 w 19050"/>
                  <a:gd name="connsiteY5" fmla="*/ 7144 h 209550"/>
                  <a:gd name="connsiteX6" fmla="*/ 7144 w 19050"/>
                  <a:gd name="connsiteY6" fmla="*/ 1095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209550">
                    <a:moveTo>
                      <a:pt x="7144" y="10954"/>
                    </a:moveTo>
                    <a:lnTo>
                      <a:pt x="7144" y="204311"/>
                    </a:lnTo>
                    <a:cubicBezTo>
                      <a:pt x="7144" y="206216"/>
                      <a:pt x="9049" y="208121"/>
                      <a:pt x="10954" y="208121"/>
                    </a:cubicBezTo>
                    <a:cubicBezTo>
                      <a:pt x="12859" y="208121"/>
                      <a:pt x="14764" y="206216"/>
                      <a:pt x="14764" y="204311"/>
                    </a:cubicBezTo>
                    <a:lnTo>
                      <a:pt x="14764" y="10954"/>
                    </a:lnTo>
                    <a:cubicBezTo>
                      <a:pt x="14764" y="9049"/>
                      <a:pt x="12859" y="7144"/>
                      <a:pt x="10954" y="7144"/>
                    </a:cubicBezTo>
                    <a:cubicBezTo>
                      <a:pt x="9049" y="7144"/>
                      <a:pt x="7144" y="9049"/>
                      <a:pt x="714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DD4C039-1EBE-4324-87C9-5D7AAFB9000F}"/>
                  </a:ext>
                </a:extLst>
              </p:cNvPr>
              <p:cNvSpPr/>
              <p:nvPr/>
            </p:nvSpPr>
            <p:spPr>
              <a:xfrm>
                <a:off x="1808903" y="4428237"/>
                <a:ext cx="19050" cy="142875"/>
              </a:xfrm>
              <a:custGeom>
                <a:avLst/>
                <a:gdLst>
                  <a:gd name="connsiteX0" fmla="*/ 7144 w 19050"/>
                  <a:gd name="connsiteY0" fmla="*/ 10954 h 142875"/>
                  <a:gd name="connsiteX1" fmla="*/ 7144 w 19050"/>
                  <a:gd name="connsiteY1" fmla="*/ 133826 h 142875"/>
                  <a:gd name="connsiteX2" fmla="*/ 10954 w 19050"/>
                  <a:gd name="connsiteY2" fmla="*/ 137636 h 142875"/>
                  <a:gd name="connsiteX3" fmla="*/ 14764 w 19050"/>
                  <a:gd name="connsiteY3" fmla="*/ 133826 h 142875"/>
                  <a:gd name="connsiteX4" fmla="*/ 14764 w 19050"/>
                  <a:gd name="connsiteY4" fmla="*/ 10954 h 142875"/>
                  <a:gd name="connsiteX5" fmla="*/ 10954 w 19050"/>
                  <a:gd name="connsiteY5" fmla="*/ 7144 h 142875"/>
                  <a:gd name="connsiteX6" fmla="*/ 7144 w 19050"/>
                  <a:gd name="connsiteY6" fmla="*/ 1095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142875">
                    <a:moveTo>
                      <a:pt x="7144" y="10954"/>
                    </a:moveTo>
                    <a:lnTo>
                      <a:pt x="7144" y="133826"/>
                    </a:lnTo>
                    <a:cubicBezTo>
                      <a:pt x="7144" y="135731"/>
                      <a:pt x="9049" y="137636"/>
                      <a:pt x="10954" y="137636"/>
                    </a:cubicBezTo>
                    <a:cubicBezTo>
                      <a:pt x="12859" y="137636"/>
                      <a:pt x="14764" y="135731"/>
                      <a:pt x="14764" y="133826"/>
                    </a:cubicBezTo>
                    <a:lnTo>
                      <a:pt x="14764" y="10954"/>
                    </a:lnTo>
                    <a:cubicBezTo>
                      <a:pt x="14764" y="9049"/>
                      <a:pt x="12859" y="7144"/>
                      <a:pt x="10954" y="7144"/>
                    </a:cubicBezTo>
                    <a:cubicBezTo>
                      <a:pt x="9049" y="7144"/>
                      <a:pt x="7144" y="9049"/>
                      <a:pt x="714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D78FCF2-7D94-498D-A4B4-7546FA3FC199}"/>
                  </a:ext>
                </a:extLst>
              </p:cNvPr>
              <p:cNvSpPr/>
              <p:nvPr/>
            </p:nvSpPr>
            <p:spPr>
              <a:xfrm>
                <a:off x="1195483" y="4708272"/>
                <a:ext cx="76200" cy="142875"/>
              </a:xfrm>
              <a:custGeom>
                <a:avLst/>
                <a:gdLst>
                  <a:gd name="connsiteX0" fmla="*/ 7153 w 76200"/>
                  <a:gd name="connsiteY0" fmla="*/ 132874 h 142875"/>
                  <a:gd name="connsiteX1" fmla="*/ 16678 w 76200"/>
                  <a:gd name="connsiteY1" fmla="*/ 142399 h 142875"/>
                  <a:gd name="connsiteX2" fmla="*/ 16678 w 76200"/>
                  <a:gd name="connsiteY2" fmla="*/ 142399 h 142875"/>
                  <a:gd name="connsiteX3" fmla="*/ 26203 w 76200"/>
                  <a:gd name="connsiteY3" fmla="*/ 132874 h 142875"/>
                  <a:gd name="connsiteX4" fmla="*/ 75733 w 76200"/>
                  <a:gd name="connsiteY4" fmla="*/ 13811 h 142875"/>
                  <a:gd name="connsiteX5" fmla="*/ 55731 w 76200"/>
                  <a:gd name="connsiteY5" fmla="*/ 7144 h 142875"/>
                  <a:gd name="connsiteX6" fmla="*/ 7153 w 76200"/>
                  <a:gd name="connsiteY6" fmla="*/ 13287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" h="142875">
                    <a:moveTo>
                      <a:pt x="7153" y="132874"/>
                    </a:moveTo>
                    <a:cubicBezTo>
                      <a:pt x="7153" y="137636"/>
                      <a:pt x="11916" y="142399"/>
                      <a:pt x="16678" y="142399"/>
                    </a:cubicBezTo>
                    <a:cubicBezTo>
                      <a:pt x="16678" y="142399"/>
                      <a:pt x="16678" y="142399"/>
                      <a:pt x="16678" y="142399"/>
                    </a:cubicBezTo>
                    <a:cubicBezTo>
                      <a:pt x="22393" y="142399"/>
                      <a:pt x="26203" y="137636"/>
                      <a:pt x="26203" y="132874"/>
                    </a:cubicBezTo>
                    <a:cubicBezTo>
                      <a:pt x="26203" y="129064"/>
                      <a:pt x="24298" y="58579"/>
                      <a:pt x="75733" y="13811"/>
                    </a:cubicBezTo>
                    <a:cubicBezTo>
                      <a:pt x="69066" y="11906"/>
                      <a:pt x="62398" y="9049"/>
                      <a:pt x="55731" y="7144"/>
                    </a:cubicBezTo>
                    <a:cubicBezTo>
                      <a:pt x="5248" y="57626"/>
                      <a:pt x="7153" y="131921"/>
                      <a:pt x="7153" y="1328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E8EAD1F-BF81-4C1B-863A-9E287B26109F}"/>
                  </a:ext>
                </a:extLst>
              </p:cNvPr>
              <p:cNvSpPr/>
              <p:nvPr/>
            </p:nvSpPr>
            <p:spPr>
              <a:xfrm>
                <a:off x="1822238" y="4706367"/>
                <a:ext cx="76200" cy="142875"/>
              </a:xfrm>
              <a:custGeom>
                <a:avLst/>
                <a:gdLst>
                  <a:gd name="connsiteX0" fmla="*/ 7144 w 76200"/>
                  <a:gd name="connsiteY0" fmla="*/ 14764 h 142875"/>
                  <a:gd name="connsiteX1" fmla="*/ 56674 w 76200"/>
                  <a:gd name="connsiteY1" fmla="*/ 133826 h 142875"/>
                  <a:gd name="connsiteX2" fmla="*/ 66199 w 76200"/>
                  <a:gd name="connsiteY2" fmla="*/ 143351 h 142875"/>
                  <a:gd name="connsiteX3" fmla="*/ 66199 w 76200"/>
                  <a:gd name="connsiteY3" fmla="*/ 143351 h 142875"/>
                  <a:gd name="connsiteX4" fmla="*/ 75724 w 76200"/>
                  <a:gd name="connsiteY4" fmla="*/ 133826 h 142875"/>
                  <a:gd name="connsiteX5" fmla="*/ 27146 w 76200"/>
                  <a:gd name="connsiteY5" fmla="*/ 7144 h 142875"/>
                  <a:gd name="connsiteX6" fmla="*/ 7144 w 76200"/>
                  <a:gd name="connsiteY6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" h="142875">
                    <a:moveTo>
                      <a:pt x="7144" y="14764"/>
                    </a:moveTo>
                    <a:cubicBezTo>
                      <a:pt x="57626" y="60484"/>
                      <a:pt x="56674" y="130016"/>
                      <a:pt x="56674" y="133826"/>
                    </a:cubicBezTo>
                    <a:cubicBezTo>
                      <a:pt x="56674" y="139541"/>
                      <a:pt x="60484" y="143351"/>
                      <a:pt x="66199" y="143351"/>
                    </a:cubicBezTo>
                    <a:cubicBezTo>
                      <a:pt x="66199" y="143351"/>
                      <a:pt x="66199" y="143351"/>
                      <a:pt x="66199" y="143351"/>
                    </a:cubicBezTo>
                    <a:cubicBezTo>
                      <a:pt x="70961" y="143351"/>
                      <a:pt x="75724" y="139541"/>
                      <a:pt x="75724" y="133826"/>
                    </a:cubicBezTo>
                    <a:cubicBezTo>
                      <a:pt x="75724" y="132874"/>
                      <a:pt x="77629" y="59531"/>
                      <a:pt x="27146" y="7144"/>
                    </a:cubicBezTo>
                    <a:cubicBezTo>
                      <a:pt x="20479" y="10001"/>
                      <a:pt x="13811" y="12859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87397B0-433A-473C-B5AE-AD679961C75D}"/>
                  </a:ext>
                </a:extLst>
              </p:cNvPr>
              <p:cNvSpPr/>
              <p:nvPr/>
            </p:nvSpPr>
            <p:spPr>
              <a:xfrm>
                <a:off x="1185015" y="4198684"/>
                <a:ext cx="723900" cy="542925"/>
              </a:xfrm>
              <a:custGeom>
                <a:avLst/>
                <a:gdLst>
                  <a:gd name="connsiteX0" fmla="*/ 475774 w 723900"/>
                  <a:gd name="connsiteY0" fmla="*/ 62389 h 542925"/>
                  <a:gd name="connsiteX1" fmla="*/ 365284 w 723900"/>
                  <a:gd name="connsiteY1" fmla="*/ 7144 h 542925"/>
                  <a:gd name="connsiteX2" fmla="*/ 254794 w 723900"/>
                  <a:gd name="connsiteY2" fmla="*/ 62389 h 542925"/>
                  <a:gd name="connsiteX3" fmla="*/ 7144 w 723900"/>
                  <a:gd name="connsiteY3" fmla="*/ 150019 h 542925"/>
                  <a:gd name="connsiteX4" fmla="*/ 7144 w 723900"/>
                  <a:gd name="connsiteY4" fmla="*/ 162401 h 542925"/>
                  <a:gd name="connsiteX5" fmla="*/ 7144 w 723900"/>
                  <a:gd name="connsiteY5" fmla="*/ 451009 h 542925"/>
                  <a:gd name="connsiteX6" fmla="*/ 75724 w 723900"/>
                  <a:gd name="connsiteY6" fmla="*/ 507206 h 542925"/>
                  <a:gd name="connsiteX7" fmla="*/ 97631 w 723900"/>
                  <a:gd name="connsiteY7" fmla="*/ 513874 h 542925"/>
                  <a:gd name="connsiteX8" fmla="*/ 366236 w 723900"/>
                  <a:gd name="connsiteY8" fmla="*/ 543401 h 542925"/>
                  <a:gd name="connsiteX9" fmla="*/ 633889 w 723900"/>
                  <a:gd name="connsiteY9" fmla="*/ 513874 h 542925"/>
                  <a:gd name="connsiteX10" fmla="*/ 655796 w 723900"/>
                  <a:gd name="connsiteY10" fmla="*/ 507206 h 542925"/>
                  <a:gd name="connsiteX11" fmla="*/ 724376 w 723900"/>
                  <a:gd name="connsiteY11" fmla="*/ 451009 h 542925"/>
                  <a:gd name="connsiteX12" fmla="*/ 724376 w 723900"/>
                  <a:gd name="connsiteY12" fmla="*/ 162401 h 542925"/>
                  <a:gd name="connsiteX13" fmla="*/ 724376 w 723900"/>
                  <a:gd name="connsiteY13" fmla="*/ 150019 h 542925"/>
                  <a:gd name="connsiteX14" fmla="*/ 475774 w 723900"/>
                  <a:gd name="connsiteY14" fmla="*/ 62389 h 542925"/>
                  <a:gd name="connsiteX15" fmla="*/ 365284 w 723900"/>
                  <a:gd name="connsiteY15" fmla="*/ 26194 h 542925"/>
                  <a:gd name="connsiteX16" fmla="*/ 449104 w 723900"/>
                  <a:gd name="connsiteY16" fmla="*/ 60484 h 542925"/>
                  <a:gd name="connsiteX17" fmla="*/ 365284 w 723900"/>
                  <a:gd name="connsiteY17" fmla="*/ 57626 h 542925"/>
                  <a:gd name="connsiteX18" fmla="*/ 281464 w 723900"/>
                  <a:gd name="connsiteY18" fmla="*/ 60484 h 542925"/>
                  <a:gd name="connsiteX19" fmla="*/ 365284 w 723900"/>
                  <a:gd name="connsiteY19" fmla="*/ 26194 h 542925"/>
                  <a:gd name="connsiteX20" fmla="*/ 365284 w 723900"/>
                  <a:gd name="connsiteY20" fmla="*/ 524351 h 542925"/>
                  <a:gd name="connsiteX21" fmla="*/ 120491 w 723900"/>
                  <a:gd name="connsiteY21" fmla="*/ 500539 h 542925"/>
                  <a:gd name="connsiteX22" fmla="*/ 165259 w 723900"/>
                  <a:gd name="connsiteY22" fmla="*/ 487204 h 542925"/>
                  <a:gd name="connsiteX23" fmla="*/ 304324 w 723900"/>
                  <a:gd name="connsiteY23" fmla="*/ 388144 h 542925"/>
                  <a:gd name="connsiteX24" fmla="*/ 365284 w 723900"/>
                  <a:gd name="connsiteY24" fmla="*/ 408146 h 542925"/>
                  <a:gd name="connsiteX25" fmla="*/ 426244 w 723900"/>
                  <a:gd name="connsiteY25" fmla="*/ 388144 h 542925"/>
                  <a:gd name="connsiteX26" fmla="*/ 565309 w 723900"/>
                  <a:gd name="connsiteY26" fmla="*/ 487204 h 542925"/>
                  <a:gd name="connsiteX27" fmla="*/ 611029 w 723900"/>
                  <a:gd name="connsiteY27" fmla="*/ 500539 h 542925"/>
                  <a:gd name="connsiteX28" fmla="*/ 365284 w 723900"/>
                  <a:gd name="connsiteY28" fmla="*/ 524351 h 542925"/>
                  <a:gd name="connsiteX29" fmla="*/ 269081 w 723900"/>
                  <a:gd name="connsiteY29" fmla="*/ 206216 h 542925"/>
                  <a:gd name="connsiteX30" fmla="*/ 264319 w 723900"/>
                  <a:gd name="connsiteY30" fmla="*/ 205264 h 542925"/>
                  <a:gd name="connsiteX31" fmla="*/ 217646 w 723900"/>
                  <a:gd name="connsiteY31" fmla="*/ 233839 h 542925"/>
                  <a:gd name="connsiteX32" fmla="*/ 217646 w 723900"/>
                  <a:gd name="connsiteY32" fmla="*/ 223361 h 542925"/>
                  <a:gd name="connsiteX33" fmla="*/ 268129 w 723900"/>
                  <a:gd name="connsiteY33" fmla="*/ 191929 h 542925"/>
                  <a:gd name="connsiteX34" fmla="*/ 269081 w 723900"/>
                  <a:gd name="connsiteY34" fmla="*/ 187166 h 542925"/>
                  <a:gd name="connsiteX35" fmla="*/ 264319 w 723900"/>
                  <a:gd name="connsiteY35" fmla="*/ 186214 h 542925"/>
                  <a:gd name="connsiteX36" fmla="*/ 217646 w 723900"/>
                  <a:gd name="connsiteY36" fmla="*/ 214789 h 542925"/>
                  <a:gd name="connsiteX37" fmla="*/ 217646 w 723900"/>
                  <a:gd name="connsiteY37" fmla="*/ 158591 h 542925"/>
                  <a:gd name="connsiteX38" fmla="*/ 229076 w 723900"/>
                  <a:gd name="connsiteY38" fmla="*/ 147161 h 542925"/>
                  <a:gd name="connsiteX39" fmla="*/ 234791 w 723900"/>
                  <a:gd name="connsiteY39" fmla="*/ 147161 h 542925"/>
                  <a:gd name="connsiteX40" fmla="*/ 493871 w 723900"/>
                  <a:gd name="connsiteY40" fmla="*/ 147161 h 542925"/>
                  <a:gd name="connsiteX41" fmla="*/ 499586 w 723900"/>
                  <a:gd name="connsiteY41" fmla="*/ 147161 h 542925"/>
                  <a:gd name="connsiteX42" fmla="*/ 511016 w 723900"/>
                  <a:gd name="connsiteY42" fmla="*/ 158591 h 542925"/>
                  <a:gd name="connsiteX43" fmla="*/ 511016 w 723900"/>
                  <a:gd name="connsiteY43" fmla="*/ 255746 h 542925"/>
                  <a:gd name="connsiteX44" fmla="*/ 499586 w 723900"/>
                  <a:gd name="connsiteY44" fmla="*/ 267176 h 542925"/>
                  <a:gd name="connsiteX45" fmla="*/ 489109 w 723900"/>
                  <a:gd name="connsiteY45" fmla="*/ 267176 h 542925"/>
                  <a:gd name="connsiteX46" fmla="*/ 414814 w 723900"/>
                  <a:gd name="connsiteY46" fmla="*/ 267176 h 542925"/>
                  <a:gd name="connsiteX47" fmla="*/ 394811 w 723900"/>
                  <a:gd name="connsiteY47" fmla="*/ 233839 h 542925"/>
                  <a:gd name="connsiteX48" fmla="*/ 365284 w 723900"/>
                  <a:gd name="connsiteY48" fmla="*/ 216694 h 542925"/>
                  <a:gd name="connsiteX49" fmla="*/ 335756 w 723900"/>
                  <a:gd name="connsiteY49" fmla="*/ 233839 h 542925"/>
                  <a:gd name="connsiteX50" fmla="*/ 315754 w 723900"/>
                  <a:gd name="connsiteY50" fmla="*/ 268129 h 542925"/>
                  <a:gd name="connsiteX51" fmla="*/ 241459 w 723900"/>
                  <a:gd name="connsiteY51" fmla="*/ 268129 h 542925"/>
                  <a:gd name="connsiteX52" fmla="*/ 229076 w 723900"/>
                  <a:gd name="connsiteY52" fmla="*/ 268129 h 542925"/>
                  <a:gd name="connsiteX53" fmla="*/ 217646 w 723900"/>
                  <a:gd name="connsiteY53" fmla="*/ 256699 h 542925"/>
                  <a:gd name="connsiteX54" fmla="*/ 217646 w 723900"/>
                  <a:gd name="connsiteY54" fmla="*/ 243364 h 542925"/>
                  <a:gd name="connsiteX55" fmla="*/ 268129 w 723900"/>
                  <a:gd name="connsiteY55" fmla="*/ 211931 h 542925"/>
                  <a:gd name="connsiteX56" fmla="*/ 269081 w 723900"/>
                  <a:gd name="connsiteY56" fmla="*/ 206216 h 542925"/>
                  <a:gd name="connsiteX57" fmla="*/ 321469 w 723900"/>
                  <a:gd name="connsiteY57" fmla="*/ 287179 h 542925"/>
                  <a:gd name="connsiteX58" fmla="*/ 330041 w 723900"/>
                  <a:gd name="connsiteY58" fmla="*/ 281464 h 542925"/>
                  <a:gd name="connsiteX59" fmla="*/ 330041 w 723900"/>
                  <a:gd name="connsiteY59" fmla="*/ 280511 h 542925"/>
                  <a:gd name="connsiteX60" fmla="*/ 350996 w 723900"/>
                  <a:gd name="connsiteY60" fmla="*/ 243364 h 542925"/>
                  <a:gd name="connsiteX61" fmla="*/ 364331 w 723900"/>
                  <a:gd name="connsiteY61" fmla="*/ 235744 h 542925"/>
                  <a:gd name="connsiteX62" fmla="*/ 377666 w 723900"/>
                  <a:gd name="connsiteY62" fmla="*/ 243364 h 542925"/>
                  <a:gd name="connsiteX63" fmla="*/ 398621 w 723900"/>
                  <a:gd name="connsiteY63" fmla="*/ 279559 h 542925"/>
                  <a:gd name="connsiteX64" fmla="*/ 399574 w 723900"/>
                  <a:gd name="connsiteY64" fmla="*/ 281464 h 542925"/>
                  <a:gd name="connsiteX65" fmla="*/ 408146 w 723900"/>
                  <a:gd name="connsiteY65" fmla="*/ 287179 h 542925"/>
                  <a:gd name="connsiteX66" fmla="*/ 475774 w 723900"/>
                  <a:gd name="connsiteY66" fmla="*/ 287179 h 542925"/>
                  <a:gd name="connsiteX67" fmla="*/ 365284 w 723900"/>
                  <a:gd name="connsiteY67" fmla="*/ 389096 h 542925"/>
                  <a:gd name="connsiteX68" fmla="*/ 254794 w 723900"/>
                  <a:gd name="connsiteY68" fmla="*/ 286226 h 542925"/>
                  <a:gd name="connsiteX69" fmla="*/ 321469 w 723900"/>
                  <a:gd name="connsiteY69" fmla="*/ 286226 h 542925"/>
                  <a:gd name="connsiteX70" fmla="*/ 705326 w 723900"/>
                  <a:gd name="connsiteY70" fmla="*/ 162401 h 542925"/>
                  <a:gd name="connsiteX71" fmla="*/ 705326 w 723900"/>
                  <a:gd name="connsiteY71" fmla="*/ 451009 h 542925"/>
                  <a:gd name="connsiteX72" fmla="*/ 636746 w 723900"/>
                  <a:gd name="connsiteY72" fmla="*/ 492919 h 542925"/>
                  <a:gd name="connsiteX73" fmla="*/ 568166 w 723900"/>
                  <a:gd name="connsiteY73" fmla="*/ 468154 h 542925"/>
                  <a:gd name="connsiteX74" fmla="*/ 444341 w 723900"/>
                  <a:gd name="connsiteY74" fmla="*/ 373856 h 542925"/>
                  <a:gd name="connsiteX75" fmla="*/ 496729 w 723900"/>
                  <a:gd name="connsiteY75" fmla="*/ 287179 h 542925"/>
                  <a:gd name="connsiteX76" fmla="*/ 501491 w 723900"/>
                  <a:gd name="connsiteY76" fmla="*/ 287179 h 542925"/>
                  <a:gd name="connsiteX77" fmla="*/ 531971 w 723900"/>
                  <a:gd name="connsiteY77" fmla="*/ 256699 h 542925"/>
                  <a:gd name="connsiteX78" fmla="*/ 531971 w 723900"/>
                  <a:gd name="connsiteY78" fmla="*/ 243364 h 542925"/>
                  <a:gd name="connsiteX79" fmla="*/ 537686 w 723900"/>
                  <a:gd name="connsiteY79" fmla="*/ 243364 h 542925"/>
                  <a:gd name="connsiteX80" fmla="*/ 547211 w 723900"/>
                  <a:gd name="connsiteY80" fmla="*/ 233839 h 542925"/>
                  <a:gd name="connsiteX81" fmla="*/ 547211 w 723900"/>
                  <a:gd name="connsiteY81" fmla="*/ 191929 h 542925"/>
                  <a:gd name="connsiteX82" fmla="*/ 537686 w 723900"/>
                  <a:gd name="connsiteY82" fmla="*/ 182404 h 542925"/>
                  <a:gd name="connsiteX83" fmla="*/ 531971 w 723900"/>
                  <a:gd name="connsiteY83" fmla="*/ 182404 h 542925"/>
                  <a:gd name="connsiteX84" fmla="*/ 531971 w 723900"/>
                  <a:gd name="connsiteY84" fmla="*/ 159544 h 542925"/>
                  <a:gd name="connsiteX85" fmla="*/ 503396 w 723900"/>
                  <a:gd name="connsiteY85" fmla="*/ 129064 h 542925"/>
                  <a:gd name="connsiteX86" fmla="*/ 494824 w 723900"/>
                  <a:gd name="connsiteY86" fmla="*/ 94774 h 542925"/>
                  <a:gd name="connsiteX87" fmla="*/ 472916 w 723900"/>
                  <a:gd name="connsiteY87" fmla="*/ 92869 h 542925"/>
                  <a:gd name="connsiteX88" fmla="*/ 484346 w 723900"/>
                  <a:gd name="connsiteY88" fmla="*/ 128111 h 542925"/>
                  <a:gd name="connsiteX89" fmla="*/ 246221 w 723900"/>
                  <a:gd name="connsiteY89" fmla="*/ 128111 h 542925"/>
                  <a:gd name="connsiteX90" fmla="*/ 257651 w 723900"/>
                  <a:gd name="connsiteY90" fmla="*/ 92869 h 542925"/>
                  <a:gd name="connsiteX91" fmla="*/ 235744 w 723900"/>
                  <a:gd name="connsiteY91" fmla="*/ 94774 h 542925"/>
                  <a:gd name="connsiteX92" fmla="*/ 227171 w 723900"/>
                  <a:gd name="connsiteY92" fmla="*/ 129064 h 542925"/>
                  <a:gd name="connsiteX93" fmla="*/ 198596 w 723900"/>
                  <a:gd name="connsiteY93" fmla="*/ 159544 h 542925"/>
                  <a:gd name="connsiteX94" fmla="*/ 198596 w 723900"/>
                  <a:gd name="connsiteY94" fmla="*/ 182404 h 542925"/>
                  <a:gd name="connsiteX95" fmla="*/ 192881 w 723900"/>
                  <a:gd name="connsiteY95" fmla="*/ 182404 h 542925"/>
                  <a:gd name="connsiteX96" fmla="*/ 183356 w 723900"/>
                  <a:gd name="connsiteY96" fmla="*/ 191929 h 542925"/>
                  <a:gd name="connsiteX97" fmla="*/ 183356 w 723900"/>
                  <a:gd name="connsiteY97" fmla="*/ 233839 h 542925"/>
                  <a:gd name="connsiteX98" fmla="*/ 192881 w 723900"/>
                  <a:gd name="connsiteY98" fmla="*/ 243364 h 542925"/>
                  <a:gd name="connsiteX99" fmla="*/ 198596 w 723900"/>
                  <a:gd name="connsiteY99" fmla="*/ 243364 h 542925"/>
                  <a:gd name="connsiteX100" fmla="*/ 198596 w 723900"/>
                  <a:gd name="connsiteY100" fmla="*/ 256699 h 542925"/>
                  <a:gd name="connsiteX101" fmla="*/ 229076 w 723900"/>
                  <a:gd name="connsiteY101" fmla="*/ 287179 h 542925"/>
                  <a:gd name="connsiteX102" fmla="*/ 233839 w 723900"/>
                  <a:gd name="connsiteY102" fmla="*/ 287179 h 542925"/>
                  <a:gd name="connsiteX103" fmla="*/ 286226 w 723900"/>
                  <a:gd name="connsiteY103" fmla="*/ 373856 h 542925"/>
                  <a:gd name="connsiteX104" fmla="*/ 162401 w 723900"/>
                  <a:gd name="connsiteY104" fmla="*/ 468154 h 542925"/>
                  <a:gd name="connsiteX105" fmla="*/ 93821 w 723900"/>
                  <a:gd name="connsiteY105" fmla="*/ 492919 h 542925"/>
                  <a:gd name="connsiteX106" fmla="*/ 25241 w 723900"/>
                  <a:gd name="connsiteY106" fmla="*/ 451009 h 542925"/>
                  <a:gd name="connsiteX107" fmla="*/ 25241 w 723900"/>
                  <a:gd name="connsiteY107" fmla="*/ 162401 h 542925"/>
                  <a:gd name="connsiteX108" fmla="*/ 25241 w 723900"/>
                  <a:gd name="connsiteY108" fmla="*/ 150019 h 542925"/>
                  <a:gd name="connsiteX109" fmla="*/ 241459 w 723900"/>
                  <a:gd name="connsiteY109" fmla="*/ 82391 h 542925"/>
                  <a:gd name="connsiteX110" fmla="*/ 264319 w 723900"/>
                  <a:gd name="connsiteY110" fmla="*/ 80486 h 542925"/>
                  <a:gd name="connsiteX111" fmla="*/ 365284 w 723900"/>
                  <a:gd name="connsiteY111" fmla="*/ 76676 h 542925"/>
                  <a:gd name="connsiteX112" fmla="*/ 465296 w 723900"/>
                  <a:gd name="connsiteY112" fmla="*/ 80486 h 542925"/>
                  <a:gd name="connsiteX113" fmla="*/ 488156 w 723900"/>
                  <a:gd name="connsiteY113" fmla="*/ 82391 h 542925"/>
                  <a:gd name="connsiteX114" fmla="*/ 704374 w 723900"/>
                  <a:gd name="connsiteY114" fmla="*/ 150971 h 542925"/>
                  <a:gd name="connsiteX115" fmla="*/ 704374 w 723900"/>
                  <a:gd name="connsiteY115" fmla="*/ 16240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723900" h="542925">
                    <a:moveTo>
                      <a:pt x="475774" y="62389"/>
                    </a:moveTo>
                    <a:cubicBezTo>
                      <a:pt x="450056" y="29051"/>
                      <a:pt x="410051" y="7144"/>
                      <a:pt x="365284" y="7144"/>
                    </a:cubicBezTo>
                    <a:cubicBezTo>
                      <a:pt x="320516" y="7144"/>
                      <a:pt x="279559" y="29051"/>
                      <a:pt x="254794" y="62389"/>
                    </a:cubicBezTo>
                    <a:cubicBezTo>
                      <a:pt x="121444" y="72866"/>
                      <a:pt x="7144" y="103346"/>
                      <a:pt x="7144" y="150019"/>
                    </a:cubicBezTo>
                    <a:lnTo>
                      <a:pt x="7144" y="162401"/>
                    </a:lnTo>
                    <a:lnTo>
                      <a:pt x="7144" y="451009"/>
                    </a:lnTo>
                    <a:cubicBezTo>
                      <a:pt x="7144" y="473869"/>
                      <a:pt x="33814" y="491966"/>
                      <a:pt x="75724" y="507206"/>
                    </a:cubicBezTo>
                    <a:cubicBezTo>
                      <a:pt x="82391" y="509111"/>
                      <a:pt x="90011" y="511969"/>
                      <a:pt x="97631" y="513874"/>
                    </a:cubicBezTo>
                    <a:cubicBezTo>
                      <a:pt x="167164" y="533876"/>
                      <a:pt x="268129" y="543401"/>
                      <a:pt x="366236" y="543401"/>
                    </a:cubicBezTo>
                    <a:cubicBezTo>
                      <a:pt x="463391" y="543401"/>
                      <a:pt x="564356" y="532924"/>
                      <a:pt x="633889" y="513874"/>
                    </a:cubicBezTo>
                    <a:cubicBezTo>
                      <a:pt x="641509" y="511969"/>
                      <a:pt x="649129" y="509111"/>
                      <a:pt x="655796" y="507206"/>
                    </a:cubicBezTo>
                    <a:cubicBezTo>
                      <a:pt x="698659" y="492919"/>
                      <a:pt x="724376" y="473869"/>
                      <a:pt x="724376" y="451009"/>
                    </a:cubicBezTo>
                    <a:lnTo>
                      <a:pt x="724376" y="162401"/>
                    </a:lnTo>
                    <a:lnTo>
                      <a:pt x="724376" y="150019"/>
                    </a:lnTo>
                    <a:cubicBezTo>
                      <a:pt x="724376" y="102394"/>
                      <a:pt x="609124" y="72866"/>
                      <a:pt x="475774" y="62389"/>
                    </a:cubicBezTo>
                    <a:close/>
                    <a:moveTo>
                      <a:pt x="365284" y="26194"/>
                    </a:moveTo>
                    <a:cubicBezTo>
                      <a:pt x="397669" y="26194"/>
                      <a:pt x="427196" y="39529"/>
                      <a:pt x="449104" y="60484"/>
                    </a:cubicBezTo>
                    <a:cubicBezTo>
                      <a:pt x="421481" y="58579"/>
                      <a:pt x="392906" y="57626"/>
                      <a:pt x="365284" y="57626"/>
                    </a:cubicBezTo>
                    <a:cubicBezTo>
                      <a:pt x="337661" y="57626"/>
                      <a:pt x="309086" y="58579"/>
                      <a:pt x="281464" y="60484"/>
                    </a:cubicBezTo>
                    <a:cubicBezTo>
                      <a:pt x="303371" y="38576"/>
                      <a:pt x="332899" y="26194"/>
                      <a:pt x="365284" y="26194"/>
                    </a:cubicBezTo>
                    <a:close/>
                    <a:moveTo>
                      <a:pt x="365284" y="524351"/>
                    </a:moveTo>
                    <a:cubicBezTo>
                      <a:pt x="262414" y="524351"/>
                      <a:pt x="178594" y="513874"/>
                      <a:pt x="120491" y="500539"/>
                    </a:cubicBezTo>
                    <a:cubicBezTo>
                      <a:pt x="133826" y="494824"/>
                      <a:pt x="148114" y="490061"/>
                      <a:pt x="165259" y="487204"/>
                    </a:cubicBezTo>
                    <a:cubicBezTo>
                      <a:pt x="274796" y="470059"/>
                      <a:pt x="299561" y="416719"/>
                      <a:pt x="304324" y="388144"/>
                    </a:cubicBezTo>
                    <a:cubicBezTo>
                      <a:pt x="322421" y="400526"/>
                      <a:pt x="342424" y="408146"/>
                      <a:pt x="365284" y="408146"/>
                    </a:cubicBezTo>
                    <a:cubicBezTo>
                      <a:pt x="387191" y="408146"/>
                      <a:pt x="408146" y="400526"/>
                      <a:pt x="426244" y="388144"/>
                    </a:cubicBezTo>
                    <a:cubicBezTo>
                      <a:pt x="431006" y="416719"/>
                      <a:pt x="455771" y="469106"/>
                      <a:pt x="565309" y="487204"/>
                    </a:cubicBezTo>
                    <a:cubicBezTo>
                      <a:pt x="582454" y="490061"/>
                      <a:pt x="597694" y="494824"/>
                      <a:pt x="611029" y="500539"/>
                    </a:cubicBezTo>
                    <a:cubicBezTo>
                      <a:pt x="551021" y="513874"/>
                      <a:pt x="468154" y="524351"/>
                      <a:pt x="365284" y="524351"/>
                    </a:cubicBezTo>
                    <a:close/>
                    <a:moveTo>
                      <a:pt x="269081" y="206216"/>
                    </a:moveTo>
                    <a:cubicBezTo>
                      <a:pt x="268129" y="204311"/>
                      <a:pt x="266224" y="204311"/>
                      <a:pt x="264319" y="205264"/>
                    </a:cubicBezTo>
                    <a:lnTo>
                      <a:pt x="217646" y="233839"/>
                    </a:lnTo>
                    <a:lnTo>
                      <a:pt x="217646" y="223361"/>
                    </a:lnTo>
                    <a:lnTo>
                      <a:pt x="268129" y="191929"/>
                    </a:lnTo>
                    <a:cubicBezTo>
                      <a:pt x="270034" y="190976"/>
                      <a:pt x="270034" y="189071"/>
                      <a:pt x="269081" y="187166"/>
                    </a:cubicBezTo>
                    <a:cubicBezTo>
                      <a:pt x="268129" y="185261"/>
                      <a:pt x="266224" y="185261"/>
                      <a:pt x="264319" y="186214"/>
                    </a:cubicBezTo>
                    <a:lnTo>
                      <a:pt x="217646" y="214789"/>
                    </a:lnTo>
                    <a:lnTo>
                      <a:pt x="217646" y="158591"/>
                    </a:lnTo>
                    <a:cubicBezTo>
                      <a:pt x="217646" y="151924"/>
                      <a:pt x="223361" y="147161"/>
                      <a:pt x="229076" y="147161"/>
                    </a:cubicBezTo>
                    <a:lnTo>
                      <a:pt x="234791" y="147161"/>
                    </a:lnTo>
                    <a:lnTo>
                      <a:pt x="493871" y="147161"/>
                    </a:lnTo>
                    <a:lnTo>
                      <a:pt x="499586" y="147161"/>
                    </a:lnTo>
                    <a:cubicBezTo>
                      <a:pt x="506254" y="147161"/>
                      <a:pt x="511016" y="152876"/>
                      <a:pt x="511016" y="158591"/>
                    </a:cubicBezTo>
                    <a:lnTo>
                      <a:pt x="511016" y="255746"/>
                    </a:lnTo>
                    <a:cubicBezTo>
                      <a:pt x="511016" y="262414"/>
                      <a:pt x="506254" y="267176"/>
                      <a:pt x="499586" y="267176"/>
                    </a:cubicBezTo>
                    <a:lnTo>
                      <a:pt x="489109" y="267176"/>
                    </a:lnTo>
                    <a:lnTo>
                      <a:pt x="414814" y="267176"/>
                    </a:lnTo>
                    <a:lnTo>
                      <a:pt x="394811" y="233839"/>
                    </a:lnTo>
                    <a:cubicBezTo>
                      <a:pt x="388144" y="223361"/>
                      <a:pt x="377666" y="216694"/>
                      <a:pt x="365284" y="216694"/>
                    </a:cubicBezTo>
                    <a:cubicBezTo>
                      <a:pt x="352901" y="216694"/>
                      <a:pt x="341471" y="223361"/>
                      <a:pt x="335756" y="233839"/>
                    </a:cubicBezTo>
                    <a:lnTo>
                      <a:pt x="315754" y="268129"/>
                    </a:lnTo>
                    <a:lnTo>
                      <a:pt x="241459" y="268129"/>
                    </a:lnTo>
                    <a:lnTo>
                      <a:pt x="229076" y="268129"/>
                    </a:lnTo>
                    <a:cubicBezTo>
                      <a:pt x="222409" y="268129"/>
                      <a:pt x="217646" y="262414"/>
                      <a:pt x="217646" y="256699"/>
                    </a:cubicBezTo>
                    <a:lnTo>
                      <a:pt x="217646" y="243364"/>
                    </a:lnTo>
                    <a:lnTo>
                      <a:pt x="268129" y="211931"/>
                    </a:lnTo>
                    <a:cubicBezTo>
                      <a:pt x="270034" y="210026"/>
                      <a:pt x="270986" y="208121"/>
                      <a:pt x="269081" y="206216"/>
                    </a:cubicBezTo>
                    <a:close/>
                    <a:moveTo>
                      <a:pt x="321469" y="287179"/>
                    </a:moveTo>
                    <a:cubicBezTo>
                      <a:pt x="325279" y="287179"/>
                      <a:pt x="328136" y="285274"/>
                      <a:pt x="330041" y="281464"/>
                    </a:cubicBezTo>
                    <a:cubicBezTo>
                      <a:pt x="330041" y="281464"/>
                      <a:pt x="330041" y="280511"/>
                      <a:pt x="330041" y="280511"/>
                    </a:cubicBezTo>
                    <a:lnTo>
                      <a:pt x="350996" y="243364"/>
                    </a:lnTo>
                    <a:cubicBezTo>
                      <a:pt x="353854" y="238601"/>
                      <a:pt x="358616" y="235744"/>
                      <a:pt x="364331" y="235744"/>
                    </a:cubicBezTo>
                    <a:cubicBezTo>
                      <a:pt x="370046" y="235744"/>
                      <a:pt x="374809" y="238601"/>
                      <a:pt x="377666" y="243364"/>
                    </a:cubicBezTo>
                    <a:lnTo>
                      <a:pt x="398621" y="279559"/>
                    </a:lnTo>
                    <a:cubicBezTo>
                      <a:pt x="398621" y="279559"/>
                      <a:pt x="399574" y="281464"/>
                      <a:pt x="399574" y="281464"/>
                    </a:cubicBezTo>
                    <a:cubicBezTo>
                      <a:pt x="401479" y="285274"/>
                      <a:pt x="404336" y="287179"/>
                      <a:pt x="408146" y="287179"/>
                    </a:cubicBezTo>
                    <a:lnTo>
                      <a:pt x="475774" y="287179"/>
                    </a:lnTo>
                    <a:cubicBezTo>
                      <a:pt x="457676" y="338614"/>
                      <a:pt x="414814" y="389096"/>
                      <a:pt x="365284" y="389096"/>
                    </a:cubicBezTo>
                    <a:cubicBezTo>
                      <a:pt x="315754" y="389096"/>
                      <a:pt x="272891" y="338614"/>
                      <a:pt x="254794" y="286226"/>
                    </a:cubicBezTo>
                    <a:lnTo>
                      <a:pt x="321469" y="286226"/>
                    </a:lnTo>
                    <a:close/>
                    <a:moveTo>
                      <a:pt x="705326" y="162401"/>
                    </a:moveTo>
                    <a:lnTo>
                      <a:pt x="705326" y="451009"/>
                    </a:lnTo>
                    <a:cubicBezTo>
                      <a:pt x="705326" y="464344"/>
                      <a:pt x="681514" y="479584"/>
                      <a:pt x="636746" y="492919"/>
                    </a:cubicBezTo>
                    <a:cubicBezTo>
                      <a:pt x="618649" y="481489"/>
                      <a:pt x="595789" y="471964"/>
                      <a:pt x="568166" y="468154"/>
                    </a:cubicBezTo>
                    <a:cubicBezTo>
                      <a:pt x="446246" y="449104"/>
                      <a:pt x="443389" y="385286"/>
                      <a:pt x="444341" y="373856"/>
                    </a:cubicBezTo>
                    <a:cubicBezTo>
                      <a:pt x="468154" y="350996"/>
                      <a:pt x="486251" y="319564"/>
                      <a:pt x="496729" y="287179"/>
                    </a:cubicBezTo>
                    <a:lnTo>
                      <a:pt x="501491" y="287179"/>
                    </a:lnTo>
                    <a:cubicBezTo>
                      <a:pt x="518636" y="287179"/>
                      <a:pt x="531971" y="273844"/>
                      <a:pt x="531971" y="256699"/>
                    </a:cubicBezTo>
                    <a:lnTo>
                      <a:pt x="531971" y="243364"/>
                    </a:lnTo>
                    <a:lnTo>
                      <a:pt x="537686" y="243364"/>
                    </a:lnTo>
                    <a:cubicBezTo>
                      <a:pt x="543401" y="243364"/>
                      <a:pt x="547211" y="239554"/>
                      <a:pt x="547211" y="233839"/>
                    </a:cubicBezTo>
                    <a:lnTo>
                      <a:pt x="547211" y="191929"/>
                    </a:lnTo>
                    <a:cubicBezTo>
                      <a:pt x="547211" y="186214"/>
                      <a:pt x="543401" y="182404"/>
                      <a:pt x="537686" y="182404"/>
                    </a:cubicBezTo>
                    <a:lnTo>
                      <a:pt x="531971" y="182404"/>
                    </a:lnTo>
                    <a:lnTo>
                      <a:pt x="531971" y="159544"/>
                    </a:lnTo>
                    <a:cubicBezTo>
                      <a:pt x="531971" y="143351"/>
                      <a:pt x="519589" y="130016"/>
                      <a:pt x="503396" y="129064"/>
                    </a:cubicBezTo>
                    <a:cubicBezTo>
                      <a:pt x="501491" y="117634"/>
                      <a:pt x="498634" y="106204"/>
                      <a:pt x="494824" y="94774"/>
                    </a:cubicBezTo>
                    <a:cubicBezTo>
                      <a:pt x="488156" y="93821"/>
                      <a:pt x="480536" y="93821"/>
                      <a:pt x="472916" y="92869"/>
                    </a:cubicBezTo>
                    <a:cubicBezTo>
                      <a:pt x="478631" y="104299"/>
                      <a:pt x="482441" y="115729"/>
                      <a:pt x="484346" y="128111"/>
                    </a:cubicBezTo>
                    <a:lnTo>
                      <a:pt x="246221" y="128111"/>
                    </a:lnTo>
                    <a:cubicBezTo>
                      <a:pt x="248126" y="115729"/>
                      <a:pt x="251936" y="103346"/>
                      <a:pt x="257651" y="92869"/>
                    </a:cubicBezTo>
                    <a:cubicBezTo>
                      <a:pt x="250031" y="93821"/>
                      <a:pt x="243364" y="93821"/>
                      <a:pt x="235744" y="94774"/>
                    </a:cubicBezTo>
                    <a:cubicBezTo>
                      <a:pt x="230981" y="105251"/>
                      <a:pt x="228124" y="116681"/>
                      <a:pt x="227171" y="129064"/>
                    </a:cubicBezTo>
                    <a:cubicBezTo>
                      <a:pt x="210979" y="130016"/>
                      <a:pt x="198596" y="143351"/>
                      <a:pt x="198596" y="159544"/>
                    </a:cubicBezTo>
                    <a:lnTo>
                      <a:pt x="198596" y="182404"/>
                    </a:lnTo>
                    <a:lnTo>
                      <a:pt x="192881" y="182404"/>
                    </a:lnTo>
                    <a:cubicBezTo>
                      <a:pt x="187166" y="182404"/>
                      <a:pt x="183356" y="186214"/>
                      <a:pt x="183356" y="191929"/>
                    </a:cubicBezTo>
                    <a:lnTo>
                      <a:pt x="183356" y="233839"/>
                    </a:lnTo>
                    <a:cubicBezTo>
                      <a:pt x="183356" y="239554"/>
                      <a:pt x="187166" y="243364"/>
                      <a:pt x="192881" y="243364"/>
                    </a:cubicBezTo>
                    <a:lnTo>
                      <a:pt x="198596" y="243364"/>
                    </a:lnTo>
                    <a:lnTo>
                      <a:pt x="198596" y="256699"/>
                    </a:lnTo>
                    <a:cubicBezTo>
                      <a:pt x="198596" y="273844"/>
                      <a:pt x="211931" y="287179"/>
                      <a:pt x="229076" y="287179"/>
                    </a:cubicBezTo>
                    <a:lnTo>
                      <a:pt x="233839" y="287179"/>
                    </a:lnTo>
                    <a:cubicBezTo>
                      <a:pt x="244316" y="319564"/>
                      <a:pt x="262414" y="350996"/>
                      <a:pt x="286226" y="373856"/>
                    </a:cubicBezTo>
                    <a:cubicBezTo>
                      <a:pt x="286226" y="384334"/>
                      <a:pt x="283369" y="449104"/>
                      <a:pt x="162401" y="468154"/>
                    </a:cubicBezTo>
                    <a:cubicBezTo>
                      <a:pt x="134779" y="472916"/>
                      <a:pt x="111919" y="481489"/>
                      <a:pt x="93821" y="492919"/>
                    </a:cubicBezTo>
                    <a:cubicBezTo>
                      <a:pt x="50006" y="479584"/>
                      <a:pt x="25241" y="464344"/>
                      <a:pt x="25241" y="451009"/>
                    </a:cubicBezTo>
                    <a:lnTo>
                      <a:pt x="25241" y="162401"/>
                    </a:lnTo>
                    <a:lnTo>
                      <a:pt x="25241" y="150019"/>
                    </a:lnTo>
                    <a:cubicBezTo>
                      <a:pt x="25241" y="126206"/>
                      <a:pt x="105251" y="94774"/>
                      <a:pt x="241459" y="82391"/>
                    </a:cubicBezTo>
                    <a:cubicBezTo>
                      <a:pt x="249079" y="81439"/>
                      <a:pt x="256699" y="81439"/>
                      <a:pt x="264319" y="80486"/>
                    </a:cubicBezTo>
                    <a:cubicBezTo>
                      <a:pt x="295751" y="78581"/>
                      <a:pt x="329089" y="76676"/>
                      <a:pt x="365284" y="76676"/>
                    </a:cubicBezTo>
                    <a:cubicBezTo>
                      <a:pt x="401479" y="76676"/>
                      <a:pt x="434816" y="77629"/>
                      <a:pt x="465296" y="80486"/>
                    </a:cubicBezTo>
                    <a:cubicBezTo>
                      <a:pt x="472916" y="81439"/>
                      <a:pt x="480536" y="81439"/>
                      <a:pt x="488156" y="82391"/>
                    </a:cubicBezTo>
                    <a:cubicBezTo>
                      <a:pt x="624364" y="94774"/>
                      <a:pt x="704374" y="126206"/>
                      <a:pt x="704374" y="150971"/>
                    </a:cubicBezTo>
                    <a:lnTo>
                      <a:pt x="704374" y="1624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56C3CEB-7E5F-4154-A6E7-A32EDA8EF04B}"/>
                </a:ext>
              </a:extLst>
            </p:cNvPr>
            <p:cNvSpPr txBox="1"/>
            <p:nvPr/>
          </p:nvSpPr>
          <p:spPr>
            <a:xfrm flipH="1">
              <a:off x="4805976" y="3612500"/>
              <a:ext cx="3106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amet, consectetuer adipiscing elit. Maecenas porttitor congue. 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42C3242-9078-4D60-B555-94569C9FD15D}"/>
                </a:ext>
              </a:extLst>
            </p:cNvPr>
            <p:cNvSpPr txBox="1"/>
            <p:nvPr/>
          </p:nvSpPr>
          <p:spPr>
            <a:xfrm>
              <a:off x="4840934" y="2937173"/>
              <a:ext cx="28224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>
                  <a:solidFill>
                    <a:schemeClr val="accent1"/>
                  </a:solidFill>
                  <a:latin typeface="+mj-lt"/>
                </a:rPr>
                <a:t>Shows</a:t>
              </a:r>
              <a:r>
                <a:rPr lang="en-US" sz="3600" i="1" dirty="0">
                  <a:solidFill>
                    <a:schemeClr val="bg1"/>
                  </a:solidFill>
                  <a:latin typeface="+mj-lt"/>
                </a:rPr>
                <a:t> to </a:t>
              </a:r>
              <a:r>
                <a:rPr lang="en-US" sz="3600" b="1" i="1" dirty="0">
                  <a:solidFill>
                    <a:schemeClr val="bg1"/>
                  </a:solidFill>
                  <a:latin typeface="+mj-lt"/>
                </a:rPr>
                <a:t>Sales</a:t>
              </a:r>
            </a:p>
          </p:txBody>
        </p:sp>
      </p:grpSp>
      <p:grpSp>
        <p:nvGrpSpPr>
          <p:cNvPr id="11" name="Group 10" descr="Info with Icon">
            <a:extLst>
              <a:ext uri="{FF2B5EF4-FFF2-40B4-BE49-F238E27FC236}">
                <a16:creationId xmlns:a16="http://schemas.microsoft.com/office/drawing/2014/main" id="{4320CB6B-6E8F-4635-AFB0-06ACF8A889B5}"/>
              </a:ext>
            </a:extLst>
          </p:cNvPr>
          <p:cNvGrpSpPr/>
          <p:nvPr/>
        </p:nvGrpSpPr>
        <p:grpSpPr>
          <a:xfrm>
            <a:off x="8119362" y="2937848"/>
            <a:ext cx="4029941" cy="1606502"/>
            <a:chOff x="8119362" y="2937848"/>
            <a:chExt cx="4029941" cy="1606502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E12C728-CC7A-4E4D-8C24-4D38A508DAFC}"/>
                </a:ext>
              </a:extLst>
            </p:cNvPr>
            <p:cNvSpPr txBox="1"/>
            <p:nvPr/>
          </p:nvSpPr>
          <p:spPr>
            <a:xfrm flipH="1">
              <a:off x="8966124" y="3621020"/>
              <a:ext cx="3106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amet, consectetuer adipiscing elit. Maecenas porttitor congue. 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8307A-08E7-42AE-A37E-4FE31C58BC20}"/>
                </a:ext>
              </a:extLst>
            </p:cNvPr>
            <p:cNvGrpSpPr/>
            <p:nvPr/>
          </p:nvGrpSpPr>
          <p:grpSpPr>
            <a:xfrm>
              <a:off x="8119362" y="3095245"/>
              <a:ext cx="676938" cy="752944"/>
              <a:chOff x="8536966" y="-241384"/>
              <a:chExt cx="1199236" cy="1333885"/>
            </a:xfrm>
          </p:grpSpPr>
          <p:sp>
            <p:nvSpPr>
              <p:cNvPr id="82" name="Graphic 33">
                <a:extLst>
                  <a:ext uri="{FF2B5EF4-FFF2-40B4-BE49-F238E27FC236}">
                    <a16:creationId xmlns:a16="http://schemas.microsoft.com/office/drawing/2014/main" id="{7AA15C02-ECBF-4315-ACB7-9A8879BBD6EC}"/>
                  </a:ext>
                </a:extLst>
              </p:cNvPr>
              <p:cNvSpPr/>
              <p:nvPr/>
            </p:nvSpPr>
            <p:spPr>
              <a:xfrm>
                <a:off x="9161931" y="596217"/>
                <a:ext cx="574271" cy="496284"/>
              </a:xfrm>
              <a:custGeom>
                <a:avLst/>
                <a:gdLst>
                  <a:gd name="connsiteX0" fmla="*/ 763656 w 771525"/>
                  <a:gd name="connsiteY0" fmla="*/ 617918 h 666750"/>
                  <a:gd name="connsiteX1" fmla="*/ 699838 w 771525"/>
                  <a:gd name="connsiteY1" fmla="*/ 665543 h 666750"/>
                  <a:gd name="connsiteX2" fmla="*/ 74046 w 771525"/>
                  <a:gd name="connsiteY2" fmla="*/ 666495 h 666750"/>
                  <a:gd name="connsiteX3" fmla="*/ 74046 w 771525"/>
                  <a:gd name="connsiteY3" fmla="*/ 666495 h 666750"/>
                  <a:gd name="connsiteX4" fmla="*/ 10228 w 771525"/>
                  <a:gd name="connsiteY4" fmla="*/ 619823 h 666750"/>
                  <a:gd name="connsiteX5" fmla="*/ 35946 w 771525"/>
                  <a:gd name="connsiteY5" fmla="*/ 545528 h 666750"/>
                  <a:gd name="connsiteX6" fmla="*/ 353128 w 771525"/>
                  <a:gd name="connsiteY6" fmla="*/ 288353 h 666750"/>
                  <a:gd name="connsiteX7" fmla="*/ 354081 w 771525"/>
                  <a:gd name="connsiteY7" fmla="*/ 288353 h 666750"/>
                  <a:gd name="connsiteX8" fmla="*/ 371226 w 771525"/>
                  <a:gd name="connsiteY8" fmla="*/ 280733 h 666750"/>
                  <a:gd name="connsiteX9" fmla="*/ 371226 w 771525"/>
                  <a:gd name="connsiteY9" fmla="*/ 212153 h 666750"/>
                  <a:gd name="connsiteX10" fmla="*/ 366463 w 771525"/>
                  <a:gd name="connsiteY10" fmla="*/ 205485 h 666750"/>
                  <a:gd name="connsiteX11" fmla="*/ 287406 w 771525"/>
                  <a:gd name="connsiteY11" fmla="*/ 107378 h 666750"/>
                  <a:gd name="connsiteX12" fmla="*/ 317886 w 771525"/>
                  <a:gd name="connsiteY12" fmla="*/ 34988 h 666750"/>
                  <a:gd name="connsiteX13" fmla="*/ 391228 w 771525"/>
                  <a:gd name="connsiteY13" fmla="*/ 7365 h 666750"/>
                  <a:gd name="connsiteX14" fmla="*/ 487431 w 771525"/>
                  <a:gd name="connsiteY14" fmla="*/ 105473 h 666750"/>
                  <a:gd name="connsiteX15" fmla="*/ 486478 w 771525"/>
                  <a:gd name="connsiteY15" fmla="*/ 117855 h 666750"/>
                  <a:gd name="connsiteX16" fmla="*/ 466476 w 771525"/>
                  <a:gd name="connsiteY16" fmla="*/ 130238 h 666750"/>
                  <a:gd name="connsiteX17" fmla="*/ 466476 w 771525"/>
                  <a:gd name="connsiteY17" fmla="*/ 130238 h 666750"/>
                  <a:gd name="connsiteX18" fmla="*/ 455046 w 771525"/>
                  <a:gd name="connsiteY18" fmla="*/ 114045 h 666750"/>
                  <a:gd name="connsiteX19" fmla="*/ 455046 w 771525"/>
                  <a:gd name="connsiteY19" fmla="*/ 105473 h 666750"/>
                  <a:gd name="connsiteX20" fmla="*/ 389323 w 771525"/>
                  <a:gd name="connsiteY20" fmla="*/ 37845 h 666750"/>
                  <a:gd name="connsiteX21" fmla="*/ 338841 w 771525"/>
                  <a:gd name="connsiteY21" fmla="*/ 56895 h 666750"/>
                  <a:gd name="connsiteX22" fmla="*/ 317886 w 771525"/>
                  <a:gd name="connsiteY22" fmla="*/ 106425 h 666750"/>
                  <a:gd name="connsiteX23" fmla="*/ 372178 w 771525"/>
                  <a:gd name="connsiteY23" fmla="*/ 174053 h 666750"/>
                  <a:gd name="connsiteX24" fmla="*/ 391228 w 771525"/>
                  <a:gd name="connsiteY24" fmla="*/ 184530 h 666750"/>
                  <a:gd name="connsiteX25" fmla="*/ 401706 w 771525"/>
                  <a:gd name="connsiteY25" fmla="*/ 213105 h 666750"/>
                  <a:gd name="connsiteX26" fmla="*/ 401706 w 771525"/>
                  <a:gd name="connsiteY26" fmla="*/ 291210 h 666750"/>
                  <a:gd name="connsiteX27" fmla="*/ 385513 w 771525"/>
                  <a:gd name="connsiteY27" fmla="*/ 309308 h 666750"/>
                  <a:gd name="connsiteX28" fmla="*/ 371226 w 771525"/>
                  <a:gd name="connsiteY28" fmla="*/ 314070 h 666750"/>
                  <a:gd name="connsiteX29" fmla="*/ 132148 w 771525"/>
                  <a:gd name="connsiteY29" fmla="*/ 507428 h 666750"/>
                  <a:gd name="connsiteX30" fmla="*/ 594111 w 771525"/>
                  <a:gd name="connsiteY30" fmla="*/ 508380 h 666750"/>
                  <a:gd name="connsiteX31" fmla="*/ 607446 w 771525"/>
                  <a:gd name="connsiteY31" fmla="*/ 516000 h 666750"/>
                  <a:gd name="connsiteX32" fmla="*/ 593158 w 771525"/>
                  <a:gd name="connsiteY32" fmla="*/ 539813 h 666750"/>
                  <a:gd name="connsiteX33" fmla="*/ 92143 w 771525"/>
                  <a:gd name="connsiteY33" fmla="*/ 539813 h 666750"/>
                  <a:gd name="connsiteX34" fmla="*/ 96906 w 771525"/>
                  <a:gd name="connsiteY34" fmla="*/ 536003 h 666750"/>
                  <a:gd name="connsiteX35" fmla="*/ 54043 w 771525"/>
                  <a:gd name="connsiteY35" fmla="*/ 570293 h 666750"/>
                  <a:gd name="connsiteX36" fmla="*/ 53091 w 771525"/>
                  <a:gd name="connsiteY36" fmla="*/ 570293 h 666750"/>
                  <a:gd name="connsiteX37" fmla="*/ 38803 w 771525"/>
                  <a:gd name="connsiteY37" fmla="*/ 609345 h 666750"/>
                  <a:gd name="connsiteX38" fmla="*/ 72141 w 771525"/>
                  <a:gd name="connsiteY38" fmla="*/ 634110 h 666750"/>
                  <a:gd name="connsiteX39" fmla="*/ 72141 w 771525"/>
                  <a:gd name="connsiteY39" fmla="*/ 634110 h 666750"/>
                  <a:gd name="connsiteX40" fmla="*/ 699838 w 771525"/>
                  <a:gd name="connsiteY40" fmla="*/ 634110 h 666750"/>
                  <a:gd name="connsiteX41" fmla="*/ 733176 w 771525"/>
                  <a:gd name="connsiteY41" fmla="*/ 609345 h 666750"/>
                  <a:gd name="connsiteX42" fmla="*/ 718888 w 771525"/>
                  <a:gd name="connsiteY42" fmla="*/ 570293 h 666750"/>
                  <a:gd name="connsiteX43" fmla="*/ 717936 w 771525"/>
                  <a:gd name="connsiteY43" fmla="*/ 569340 h 666750"/>
                  <a:gd name="connsiteX44" fmla="*/ 434091 w 771525"/>
                  <a:gd name="connsiteY44" fmla="*/ 340740 h 666750"/>
                  <a:gd name="connsiteX45" fmla="*/ 428376 w 771525"/>
                  <a:gd name="connsiteY45" fmla="*/ 328358 h 666750"/>
                  <a:gd name="connsiteX46" fmla="*/ 428376 w 771525"/>
                  <a:gd name="connsiteY46" fmla="*/ 328358 h 666750"/>
                  <a:gd name="connsiteX47" fmla="*/ 454093 w 771525"/>
                  <a:gd name="connsiteY47" fmla="*/ 315975 h 666750"/>
                  <a:gd name="connsiteX48" fmla="*/ 737938 w 771525"/>
                  <a:gd name="connsiteY48" fmla="*/ 543623 h 666750"/>
                  <a:gd name="connsiteX49" fmla="*/ 763656 w 771525"/>
                  <a:gd name="connsiteY49" fmla="*/ 617918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71525" h="666750">
                    <a:moveTo>
                      <a:pt x="763656" y="617918"/>
                    </a:moveTo>
                    <a:cubicBezTo>
                      <a:pt x="755083" y="646493"/>
                      <a:pt x="730318" y="665543"/>
                      <a:pt x="699838" y="665543"/>
                    </a:cubicBezTo>
                    <a:lnTo>
                      <a:pt x="74046" y="666495"/>
                    </a:lnTo>
                    <a:cubicBezTo>
                      <a:pt x="74046" y="666495"/>
                      <a:pt x="74046" y="666495"/>
                      <a:pt x="74046" y="666495"/>
                    </a:cubicBezTo>
                    <a:cubicBezTo>
                      <a:pt x="44518" y="666495"/>
                      <a:pt x="18801" y="648398"/>
                      <a:pt x="10228" y="619823"/>
                    </a:cubicBezTo>
                    <a:cubicBezTo>
                      <a:pt x="1656" y="591248"/>
                      <a:pt x="11181" y="562673"/>
                      <a:pt x="35946" y="545528"/>
                    </a:cubicBezTo>
                    <a:lnTo>
                      <a:pt x="353128" y="288353"/>
                    </a:lnTo>
                    <a:lnTo>
                      <a:pt x="354081" y="288353"/>
                    </a:lnTo>
                    <a:cubicBezTo>
                      <a:pt x="359796" y="284543"/>
                      <a:pt x="365511" y="281685"/>
                      <a:pt x="371226" y="280733"/>
                    </a:cubicBezTo>
                    <a:lnTo>
                      <a:pt x="371226" y="212153"/>
                    </a:lnTo>
                    <a:cubicBezTo>
                      <a:pt x="371226" y="209295"/>
                      <a:pt x="369321" y="206438"/>
                      <a:pt x="366463" y="205485"/>
                    </a:cubicBezTo>
                    <a:cubicBezTo>
                      <a:pt x="320743" y="195960"/>
                      <a:pt x="287406" y="154050"/>
                      <a:pt x="287406" y="107378"/>
                    </a:cubicBezTo>
                    <a:cubicBezTo>
                      <a:pt x="287406" y="79755"/>
                      <a:pt x="297883" y="54038"/>
                      <a:pt x="317886" y="34988"/>
                    </a:cubicBezTo>
                    <a:cubicBezTo>
                      <a:pt x="337888" y="15938"/>
                      <a:pt x="363606" y="5460"/>
                      <a:pt x="391228" y="7365"/>
                    </a:cubicBezTo>
                    <a:cubicBezTo>
                      <a:pt x="444568" y="9270"/>
                      <a:pt x="486478" y="52133"/>
                      <a:pt x="487431" y="105473"/>
                    </a:cubicBezTo>
                    <a:cubicBezTo>
                      <a:pt x="487431" y="110235"/>
                      <a:pt x="487431" y="114045"/>
                      <a:pt x="486478" y="117855"/>
                    </a:cubicBezTo>
                    <a:cubicBezTo>
                      <a:pt x="485526" y="127380"/>
                      <a:pt x="475048" y="135000"/>
                      <a:pt x="466476" y="130238"/>
                    </a:cubicBezTo>
                    <a:lnTo>
                      <a:pt x="466476" y="130238"/>
                    </a:lnTo>
                    <a:cubicBezTo>
                      <a:pt x="458856" y="128333"/>
                      <a:pt x="455046" y="121665"/>
                      <a:pt x="455046" y="114045"/>
                    </a:cubicBezTo>
                    <a:cubicBezTo>
                      <a:pt x="455046" y="111188"/>
                      <a:pt x="455998" y="108330"/>
                      <a:pt x="455046" y="105473"/>
                    </a:cubicBezTo>
                    <a:cubicBezTo>
                      <a:pt x="454093" y="69278"/>
                      <a:pt x="424566" y="39750"/>
                      <a:pt x="389323" y="37845"/>
                    </a:cubicBezTo>
                    <a:cubicBezTo>
                      <a:pt x="370273" y="36893"/>
                      <a:pt x="352176" y="43560"/>
                      <a:pt x="338841" y="56895"/>
                    </a:cubicBezTo>
                    <a:cubicBezTo>
                      <a:pt x="325506" y="70230"/>
                      <a:pt x="317886" y="87375"/>
                      <a:pt x="317886" y="106425"/>
                    </a:cubicBezTo>
                    <a:cubicBezTo>
                      <a:pt x="317886" y="138810"/>
                      <a:pt x="340746" y="167385"/>
                      <a:pt x="372178" y="174053"/>
                    </a:cubicBezTo>
                    <a:cubicBezTo>
                      <a:pt x="379798" y="175958"/>
                      <a:pt x="386466" y="179768"/>
                      <a:pt x="391228" y="184530"/>
                    </a:cubicBezTo>
                    <a:cubicBezTo>
                      <a:pt x="398848" y="192150"/>
                      <a:pt x="401706" y="202628"/>
                      <a:pt x="401706" y="213105"/>
                    </a:cubicBezTo>
                    <a:lnTo>
                      <a:pt x="401706" y="291210"/>
                    </a:lnTo>
                    <a:cubicBezTo>
                      <a:pt x="401706" y="300735"/>
                      <a:pt x="395038" y="308355"/>
                      <a:pt x="385513" y="309308"/>
                    </a:cubicBezTo>
                    <a:cubicBezTo>
                      <a:pt x="380751" y="309308"/>
                      <a:pt x="375988" y="311213"/>
                      <a:pt x="371226" y="314070"/>
                    </a:cubicBezTo>
                    <a:lnTo>
                      <a:pt x="132148" y="507428"/>
                    </a:lnTo>
                    <a:lnTo>
                      <a:pt x="594111" y="508380"/>
                    </a:lnTo>
                    <a:cubicBezTo>
                      <a:pt x="599826" y="508380"/>
                      <a:pt x="604588" y="511238"/>
                      <a:pt x="607446" y="516000"/>
                    </a:cubicBezTo>
                    <a:cubicBezTo>
                      <a:pt x="615066" y="529335"/>
                      <a:pt x="608398" y="539813"/>
                      <a:pt x="593158" y="539813"/>
                    </a:cubicBezTo>
                    <a:lnTo>
                      <a:pt x="92143" y="539813"/>
                    </a:lnTo>
                    <a:lnTo>
                      <a:pt x="96906" y="536003"/>
                    </a:lnTo>
                    <a:lnTo>
                      <a:pt x="54043" y="570293"/>
                    </a:lnTo>
                    <a:lnTo>
                      <a:pt x="53091" y="570293"/>
                    </a:lnTo>
                    <a:cubicBezTo>
                      <a:pt x="36898" y="580770"/>
                      <a:pt x="35946" y="597915"/>
                      <a:pt x="38803" y="609345"/>
                    </a:cubicBezTo>
                    <a:cubicBezTo>
                      <a:pt x="42613" y="621728"/>
                      <a:pt x="53091" y="634110"/>
                      <a:pt x="72141" y="634110"/>
                    </a:cubicBezTo>
                    <a:cubicBezTo>
                      <a:pt x="72141" y="634110"/>
                      <a:pt x="72141" y="634110"/>
                      <a:pt x="72141" y="634110"/>
                    </a:cubicBezTo>
                    <a:lnTo>
                      <a:pt x="699838" y="634110"/>
                    </a:lnTo>
                    <a:cubicBezTo>
                      <a:pt x="718888" y="634110"/>
                      <a:pt x="729366" y="621728"/>
                      <a:pt x="733176" y="609345"/>
                    </a:cubicBezTo>
                    <a:cubicBezTo>
                      <a:pt x="736986" y="596963"/>
                      <a:pt x="735081" y="580770"/>
                      <a:pt x="718888" y="570293"/>
                    </a:cubicBezTo>
                    <a:lnTo>
                      <a:pt x="717936" y="569340"/>
                    </a:lnTo>
                    <a:lnTo>
                      <a:pt x="434091" y="340740"/>
                    </a:lnTo>
                    <a:cubicBezTo>
                      <a:pt x="430281" y="337883"/>
                      <a:pt x="428376" y="333120"/>
                      <a:pt x="428376" y="328358"/>
                    </a:cubicBezTo>
                    <a:lnTo>
                      <a:pt x="428376" y="328358"/>
                    </a:lnTo>
                    <a:cubicBezTo>
                      <a:pt x="428376" y="315023"/>
                      <a:pt x="443616" y="307403"/>
                      <a:pt x="454093" y="315975"/>
                    </a:cubicBezTo>
                    <a:lnTo>
                      <a:pt x="737938" y="543623"/>
                    </a:lnTo>
                    <a:cubicBezTo>
                      <a:pt x="761751" y="560768"/>
                      <a:pt x="772228" y="589343"/>
                      <a:pt x="763656" y="61791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Graphic 33">
                <a:extLst>
                  <a:ext uri="{FF2B5EF4-FFF2-40B4-BE49-F238E27FC236}">
                    <a16:creationId xmlns:a16="http://schemas.microsoft.com/office/drawing/2014/main" id="{C8BFB69A-A7C2-4DCA-95A3-63CB6BA10771}"/>
                  </a:ext>
                </a:extLst>
              </p:cNvPr>
              <p:cNvSpPr/>
              <p:nvPr/>
            </p:nvSpPr>
            <p:spPr>
              <a:xfrm>
                <a:off x="8536966" y="596217"/>
                <a:ext cx="574271" cy="496284"/>
              </a:xfrm>
              <a:custGeom>
                <a:avLst/>
                <a:gdLst>
                  <a:gd name="connsiteX0" fmla="*/ 763656 w 771525"/>
                  <a:gd name="connsiteY0" fmla="*/ 617918 h 666750"/>
                  <a:gd name="connsiteX1" fmla="*/ 699838 w 771525"/>
                  <a:gd name="connsiteY1" fmla="*/ 665543 h 666750"/>
                  <a:gd name="connsiteX2" fmla="*/ 74046 w 771525"/>
                  <a:gd name="connsiteY2" fmla="*/ 666495 h 666750"/>
                  <a:gd name="connsiteX3" fmla="*/ 74046 w 771525"/>
                  <a:gd name="connsiteY3" fmla="*/ 666495 h 666750"/>
                  <a:gd name="connsiteX4" fmla="*/ 10228 w 771525"/>
                  <a:gd name="connsiteY4" fmla="*/ 619823 h 666750"/>
                  <a:gd name="connsiteX5" fmla="*/ 35946 w 771525"/>
                  <a:gd name="connsiteY5" fmla="*/ 545528 h 666750"/>
                  <a:gd name="connsiteX6" fmla="*/ 353128 w 771525"/>
                  <a:gd name="connsiteY6" fmla="*/ 288353 h 666750"/>
                  <a:gd name="connsiteX7" fmla="*/ 354081 w 771525"/>
                  <a:gd name="connsiteY7" fmla="*/ 288353 h 666750"/>
                  <a:gd name="connsiteX8" fmla="*/ 371226 w 771525"/>
                  <a:gd name="connsiteY8" fmla="*/ 280733 h 666750"/>
                  <a:gd name="connsiteX9" fmla="*/ 371226 w 771525"/>
                  <a:gd name="connsiteY9" fmla="*/ 212153 h 666750"/>
                  <a:gd name="connsiteX10" fmla="*/ 366463 w 771525"/>
                  <a:gd name="connsiteY10" fmla="*/ 205485 h 666750"/>
                  <a:gd name="connsiteX11" fmla="*/ 287406 w 771525"/>
                  <a:gd name="connsiteY11" fmla="*/ 107378 h 666750"/>
                  <a:gd name="connsiteX12" fmla="*/ 317886 w 771525"/>
                  <a:gd name="connsiteY12" fmla="*/ 34988 h 666750"/>
                  <a:gd name="connsiteX13" fmla="*/ 391228 w 771525"/>
                  <a:gd name="connsiteY13" fmla="*/ 7365 h 666750"/>
                  <a:gd name="connsiteX14" fmla="*/ 487431 w 771525"/>
                  <a:gd name="connsiteY14" fmla="*/ 105473 h 666750"/>
                  <a:gd name="connsiteX15" fmla="*/ 486478 w 771525"/>
                  <a:gd name="connsiteY15" fmla="*/ 117855 h 666750"/>
                  <a:gd name="connsiteX16" fmla="*/ 466476 w 771525"/>
                  <a:gd name="connsiteY16" fmla="*/ 130238 h 666750"/>
                  <a:gd name="connsiteX17" fmla="*/ 466476 w 771525"/>
                  <a:gd name="connsiteY17" fmla="*/ 130238 h 666750"/>
                  <a:gd name="connsiteX18" fmla="*/ 455046 w 771525"/>
                  <a:gd name="connsiteY18" fmla="*/ 114045 h 666750"/>
                  <a:gd name="connsiteX19" fmla="*/ 455046 w 771525"/>
                  <a:gd name="connsiteY19" fmla="*/ 105473 h 666750"/>
                  <a:gd name="connsiteX20" fmla="*/ 389323 w 771525"/>
                  <a:gd name="connsiteY20" fmla="*/ 37845 h 666750"/>
                  <a:gd name="connsiteX21" fmla="*/ 338841 w 771525"/>
                  <a:gd name="connsiteY21" fmla="*/ 56895 h 666750"/>
                  <a:gd name="connsiteX22" fmla="*/ 317886 w 771525"/>
                  <a:gd name="connsiteY22" fmla="*/ 106425 h 666750"/>
                  <a:gd name="connsiteX23" fmla="*/ 372178 w 771525"/>
                  <a:gd name="connsiteY23" fmla="*/ 174053 h 666750"/>
                  <a:gd name="connsiteX24" fmla="*/ 391228 w 771525"/>
                  <a:gd name="connsiteY24" fmla="*/ 184530 h 666750"/>
                  <a:gd name="connsiteX25" fmla="*/ 401706 w 771525"/>
                  <a:gd name="connsiteY25" fmla="*/ 213105 h 666750"/>
                  <a:gd name="connsiteX26" fmla="*/ 401706 w 771525"/>
                  <a:gd name="connsiteY26" fmla="*/ 291210 h 666750"/>
                  <a:gd name="connsiteX27" fmla="*/ 385513 w 771525"/>
                  <a:gd name="connsiteY27" fmla="*/ 309308 h 666750"/>
                  <a:gd name="connsiteX28" fmla="*/ 371226 w 771525"/>
                  <a:gd name="connsiteY28" fmla="*/ 314070 h 666750"/>
                  <a:gd name="connsiteX29" fmla="*/ 132148 w 771525"/>
                  <a:gd name="connsiteY29" fmla="*/ 507428 h 666750"/>
                  <a:gd name="connsiteX30" fmla="*/ 594111 w 771525"/>
                  <a:gd name="connsiteY30" fmla="*/ 508380 h 666750"/>
                  <a:gd name="connsiteX31" fmla="*/ 607446 w 771525"/>
                  <a:gd name="connsiteY31" fmla="*/ 516000 h 666750"/>
                  <a:gd name="connsiteX32" fmla="*/ 593158 w 771525"/>
                  <a:gd name="connsiteY32" fmla="*/ 539813 h 666750"/>
                  <a:gd name="connsiteX33" fmla="*/ 92143 w 771525"/>
                  <a:gd name="connsiteY33" fmla="*/ 539813 h 666750"/>
                  <a:gd name="connsiteX34" fmla="*/ 96906 w 771525"/>
                  <a:gd name="connsiteY34" fmla="*/ 536003 h 666750"/>
                  <a:gd name="connsiteX35" fmla="*/ 54043 w 771525"/>
                  <a:gd name="connsiteY35" fmla="*/ 570293 h 666750"/>
                  <a:gd name="connsiteX36" fmla="*/ 53091 w 771525"/>
                  <a:gd name="connsiteY36" fmla="*/ 570293 h 666750"/>
                  <a:gd name="connsiteX37" fmla="*/ 38803 w 771525"/>
                  <a:gd name="connsiteY37" fmla="*/ 609345 h 666750"/>
                  <a:gd name="connsiteX38" fmla="*/ 72141 w 771525"/>
                  <a:gd name="connsiteY38" fmla="*/ 634110 h 666750"/>
                  <a:gd name="connsiteX39" fmla="*/ 72141 w 771525"/>
                  <a:gd name="connsiteY39" fmla="*/ 634110 h 666750"/>
                  <a:gd name="connsiteX40" fmla="*/ 699838 w 771525"/>
                  <a:gd name="connsiteY40" fmla="*/ 634110 h 666750"/>
                  <a:gd name="connsiteX41" fmla="*/ 733176 w 771525"/>
                  <a:gd name="connsiteY41" fmla="*/ 609345 h 666750"/>
                  <a:gd name="connsiteX42" fmla="*/ 718888 w 771525"/>
                  <a:gd name="connsiteY42" fmla="*/ 570293 h 666750"/>
                  <a:gd name="connsiteX43" fmla="*/ 717936 w 771525"/>
                  <a:gd name="connsiteY43" fmla="*/ 569340 h 666750"/>
                  <a:gd name="connsiteX44" fmla="*/ 434091 w 771525"/>
                  <a:gd name="connsiteY44" fmla="*/ 340740 h 666750"/>
                  <a:gd name="connsiteX45" fmla="*/ 428376 w 771525"/>
                  <a:gd name="connsiteY45" fmla="*/ 328358 h 666750"/>
                  <a:gd name="connsiteX46" fmla="*/ 428376 w 771525"/>
                  <a:gd name="connsiteY46" fmla="*/ 328358 h 666750"/>
                  <a:gd name="connsiteX47" fmla="*/ 454093 w 771525"/>
                  <a:gd name="connsiteY47" fmla="*/ 315975 h 666750"/>
                  <a:gd name="connsiteX48" fmla="*/ 737938 w 771525"/>
                  <a:gd name="connsiteY48" fmla="*/ 543623 h 666750"/>
                  <a:gd name="connsiteX49" fmla="*/ 763656 w 771525"/>
                  <a:gd name="connsiteY49" fmla="*/ 617918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71525" h="666750">
                    <a:moveTo>
                      <a:pt x="763656" y="617918"/>
                    </a:moveTo>
                    <a:cubicBezTo>
                      <a:pt x="755083" y="646493"/>
                      <a:pt x="730318" y="665543"/>
                      <a:pt x="699838" y="665543"/>
                    </a:cubicBezTo>
                    <a:lnTo>
                      <a:pt x="74046" y="666495"/>
                    </a:lnTo>
                    <a:cubicBezTo>
                      <a:pt x="74046" y="666495"/>
                      <a:pt x="74046" y="666495"/>
                      <a:pt x="74046" y="666495"/>
                    </a:cubicBezTo>
                    <a:cubicBezTo>
                      <a:pt x="44518" y="666495"/>
                      <a:pt x="18801" y="648398"/>
                      <a:pt x="10228" y="619823"/>
                    </a:cubicBezTo>
                    <a:cubicBezTo>
                      <a:pt x="1656" y="591248"/>
                      <a:pt x="11181" y="562673"/>
                      <a:pt x="35946" y="545528"/>
                    </a:cubicBezTo>
                    <a:lnTo>
                      <a:pt x="353128" y="288353"/>
                    </a:lnTo>
                    <a:lnTo>
                      <a:pt x="354081" y="288353"/>
                    </a:lnTo>
                    <a:cubicBezTo>
                      <a:pt x="359796" y="284543"/>
                      <a:pt x="365511" y="281685"/>
                      <a:pt x="371226" y="280733"/>
                    </a:cubicBezTo>
                    <a:lnTo>
                      <a:pt x="371226" y="212153"/>
                    </a:lnTo>
                    <a:cubicBezTo>
                      <a:pt x="371226" y="209295"/>
                      <a:pt x="369321" y="206438"/>
                      <a:pt x="366463" y="205485"/>
                    </a:cubicBezTo>
                    <a:cubicBezTo>
                      <a:pt x="320743" y="195960"/>
                      <a:pt x="287406" y="154050"/>
                      <a:pt x="287406" y="107378"/>
                    </a:cubicBezTo>
                    <a:cubicBezTo>
                      <a:pt x="287406" y="79755"/>
                      <a:pt x="297883" y="54038"/>
                      <a:pt x="317886" y="34988"/>
                    </a:cubicBezTo>
                    <a:cubicBezTo>
                      <a:pt x="337888" y="15938"/>
                      <a:pt x="363606" y="5460"/>
                      <a:pt x="391228" y="7365"/>
                    </a:cubicBezTo>
                    <a:cubicBezTo>
                      <a:pt x="444568" y="9270"/>
                      <a:pt x="486478" y="52133"/>
                      <a:pt x="487431" y="105473"/>
                    </a:cubicBezTo>
                    <a:cubicBezTo>
                      <a:pt x="487431" y="110235"/>
                      <a:pt x="487431" y="114045"/>
                      <a:pt x="486478" y="117855"/>
                    </a:cubicBezTo>
                    <a:cubicBezTo>
                      <a:pt x="485526" y="127380"/>
                      <a:pt x="475048" y="135000"/>
                      <a:pt x="466476" y="130238"/>
                    </a:cubicBezTo>
                    <a:lnTo>
                      <a:pt x="466476" y="130238"/>
                    </a:lnTo>
                    <a:cubicBezTo>
                      <a:pt x="458856" y="128333"/>
                      <a:pt x="455046" y="121665"/>
                      <a:pt x="455046" y="114045"/>
                    </a:cubicBezTo>
                    <a:cubicBezTo>
                      <a:pt x="455046" y="111188"/>
                      <a:pt x="455998" y="108330"/>
                      <a:pt x="455046" y="105473"/>
                    </a:cubicBezTo>
                    <a:cubicBezTo>
                      <a:pt x="454093" y="69278"/>
                      <a:pt x="424566" y="39750"/>
                      <a:pt x="389323" y="37845"/>
                    </a:cubicBezTo>
                    <a:cubicBezTo>
                      <a:pt x="370273" y="36893"/>
                      <a:pt x="352176" y="43560"/>
                      <a:pt x="338841" y="56895"/>
                    </a:cubicBezTo>
                    <a:cubicBezTo>
                      <a:pt x="325506" y="70230"/>
                      <a:pt x="317886" y="87375"/>
                      <a:pt x="317886" y="106425"/>
                    </a:cubicBezTo>
                    <a:cubicBezTo>
                      <a:pt x="317886" y="138810"/>
                      <a:pt x="340746" y="167385"/>
                      <a:pt x="372178" y="174053"/>
                    </a:cubicBezTo>
                    <a:cubicBezTo>
                      <a:pt x="379798" y="175958"/>
                      <a:pt x="386466" y="179768"/>
                      <a:pt x="391228" y="184530"/>
                    </a:cubicBezTo>
                    <a:cubicBezTo>
                      <a:pt x="398848" y="192150"/>
                      <a:pt x="401706" y="202628"/>
                      <a:pt x="401706" y="213105"/>
                    </a:cubicBezTo>
                    <a:lnTo>
                      <a:pt x="401706" y="291210"/>
                    </a:lnTo>
                    <a:cubicBezTo>
                      <a:pt x="401706" y="300735"/>
                      <a:pt x="395038" y="308355"/>
                      <a:pt x="385513" y="309308"/>
                    </a:cubicBezTo>
                    <a:cubicBezTo>
                      <a:pt x="380751" y="309308"/>
                      <a:pt x="375988" y="311213"/>
                      <a:pt x="371226" y="314070"/>
                    </a:cubicBezTo>
                    <a:lnTo>
                      <a:pt x="132148" y="507428"/>
                    </a:lnTo>
                    <a:lnTo>
                      <a:pt x="594111" y="508380"/>
                    </a:lnTo>
                    <a:cubicBezTo>
                      <a:pt x="599826" y="508380"/>
                      <a:pt x="604588" y="511238"/>
                      <a:pt x="607446" y="516000"/>
                    </a:cubicBezTo>
                    <a:cubicBezTo>
                      <a:pt x="615066" y="529335"/>
                      <a:pt x="608398" y="539813"/>
                      <a:pt x="593158" y="539813"/>
                    </a:cubicBezTo>
                    <a:lnTo>
                      <a:pt x="92143" y="539813"/>
                    </a:lnTo>
                    <a:lnTo>
                      <a:pt x="96906" y="536003"/>
                    </a:lnTo>
                    <a:lnTo>
                      <a:pt x="54043" y="570293"/>
                    </a:lnTo>
                    <a:lnTo>
                      <a:pt x="53091" y="570293"/>
                    </a:lnTo>
                    <a:cubicBezTo>
                      <a:pt x="36898" y="580770"/>
                      <a:pt x="35946" y="597915"/>
                      <a:pt x="38803" y="609345"/>
                    </a:cubicBezTo>
                    <a:cubicBezTo>
                      <a:pt x="42613" y="621728"/>
                      <a:pt x="53091" y="634110"/>
                      <a:pt x="72141" y="634110"/>
                    </a:cubicBezTo>
                    <a:cubicBezTo>
                      <a:pt x="72141" y="634110"/>
                      <a:pt x="72141" y="634110"/>
                      <a:pt x="72141" y="634110"/>
                    </a:cubicBezTo>
                    <a:lnTo>
                      <a:pt x="699838" y="634110"/>
                    </a:lnTo>
                    <a:cubicBezTo>
                      <a:pt x="718888" y="634110"/>
                      <a:pt x="729366" y="621728"/>
                      <a:pt x="733176" y="609345"/>
                    </a:cubicBezTo>
                    <a:cubicBezTo>
                      <a:pt x="736986" y="596963"/>
                      <a:pt x="735081" y="580770"/>
                      <a:pt x="718888" y="570293"/>
                    </a:cubicBezTo>
                    <a:lnTo>
                      <a:pt x="717936" y="569340"/>
                    </a:lnTo>
                    <a:lnTo>
                      <a:pt x="434091" y="340740"/>
                    </a:lnTo>
                    <a:cubicBezTo>
                      <a:pt x="430281" y="337883"/>
                      <a:pt x="428376" y="333120"/>
                      <a:pt x="428376" y="328358"/>
                    </a:cubicBezTo>
                    <a:lnTo>
                      <a:pt x="428376" y="328358"/>
                    </a:lnTo>
                    <a:cubicBezTo>
                      <a:pt x="428376" y="315023"/>
                      <a:pt x="443616" y="307403"/>
                      <a:pt x="454093" y="315975"/>
                    </a:cubicBezTo>
                    <a:lnTo>
                      <a:pt x="737938" y="543623"/>
                    </a:lnTo>
                    <a:cubicBezTo>
                      <a:pt x="761751" y="560768"/>
                      <a:pt x="772228" y="589343"/>
                      <a:pt x="763656" y="61791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Graphic 33">
                <a:extLst>
                  <a:ext uri="{FF2B5EF4-FFF2-40B4-BE49-F238E27FC236}">
                    <a16:creationId xmlns:a16="http://schemas.microsoft.com/office/drawing/2014/main" id="{1DDDA064-0FB6-4BDD-B8F7-2F202B11BFCC}"/>
                  </a:ext>
                </a:extLst>
              </p:cNvPr>
              <p:cNvSpPr/>
              <p:nvPr/>
            </p:nvSpPr>
            <p:spPr>
              <a:xfrm>
                <a:off x="8674149" y="-241384"/>
                <a:ext cx="924871" cy="799271"/>
              </a:xfrm>
              <a:custGeom>
                <a:avLst/>
                <a:gdLst>
                  <a:gd name="connsiteX0" fmla="*/ 763656 w 771525"/>
                  <a:gd name="connsiteY0" fmla="*/ 617918 h 666750"/>
                  <a:gd name="connsiteX1" fmla="*/ 699838 w 771525"/>
                  <a:gd name="connsiteY1" fmla="*/ 665543 h 666750"/>
                  <a:gd name="connsiteX2" fmla="*/ 74046 w 771525"/>
                  <a:gd name="connsiteY2" fmla="*/ 666495 h 666750"/>
                  <a:gd name="connsiteX3" fmla="*/ 74046 w 771525"/>
                  <a:gd name="connsiteY3" fmla="*/ 666495 h 666750"/>
                  <a:gd name="connsiteX4" fmla="*/ 10228 w 771525"/>
                  <a:gd name="connsiteY4" fmla="*/ 619823 h 666750"/>
                  <a:gd name="connsiteX5" fmla="*/ 35946 w 771525"/>
                  <a:gd name="connsiteY5" fmla="*/ 545528 h 666750"/>
                  <a:gd name="connsiteX6" fmla="*/ 353128 w 771525"/>
                  <a:gd name="connsiteY6" fmla="*/ 288353 h 666750"/>
                  <a:gd name="connsiteX7" fmla="*/ 354081 w 771525"/>
                  <a:gd name="connsiteY7" fmla="*/ 288353 h 666750"/>
                  <a:gd name="connsiteX8" fmla="*/ 371226 w 771525"/>
                  <a:gd name="connsiteY8" fmla="*/ 280733 h 666750"/>
                  <a:gd name="connsiteX9" fmla="*/ 371226 w 771525"/>
                  <a:gd name="connsiteY9" fmla="*/ 212153 h 666750"/>
                  <a:gd name="connsiteX10" fmla="*/ 366463 w 771525"/>
                  <a:gd name="connsiteY10" fmla="*/ 205485 h 666750"/>
                  <a:gd name="connsiteX11" fmla="*/ 287406 w 771525"/>
                  <a:gd name="connsiteY11" fmla="*/ 107378 h 666750"/>
                  <a:gd name="connsiteX12" fmla="*/ 317886 w 771525"/>
                  <a:gd name="connsiteY12" fmla="*/ 34988 h 666750"/>
                  <a:gd name="connsiteX13" fmla="*/ 391228 w 771525"/>
                  <a:gd name="connsiteY13" fmla="*/ 7365 h 666750"/>
                  <a:gd name="connsiteX14" fmla="*/ 487431 w 771525"/>
                  <a:gd name="connsiteY14" fmla="*/ 105473 h 666750"/>
                  <a:gd name="connsiteX15" fmla="*/ 486478 w 771525"/>
                  <a:gd name="connsiteY15" fmla="*/ 117855 h 666750"/>
                  <a:gd name="connsiteX16" fmla="*/ 466476 w 771525"/>
                  <a:gd name="connsiteY16" fmla="*/ 130238 h 666750"/>
                  <a:gd name="connsiteX17" fmla="*/ 466476 w 771525"/>
                  <a:gd name="connsiteY17" fmla="*/ 130238 h 666750"/>
                  <a:gd name="connsiteX18" fmla="*/ 455046 w 771525"/>
                  <a:gd name="connsiteY18" fmla="*/ 114045 h 666750"/>
                  <a:gd name="connsiteX19" fmla="*/ 455046 w 771525"/>
                  <a:gd name="connsiteY19" fmla="*/ 105473 h 666750"/>
                  <a:gd name="connsiteX20" fmla="*/ 389323 w 771525"/>
                  <a:gd name="connsiteY20" fmla="*/ 37845 h 666750"/>
                  <a:gd name="connsiteX21" fmla="*/ 338841 w 771525"/>
                  <a:gd name="connsiteY21" fmla="*/ 56895 h 666750"/>
                  <a:gd name="connsiteX22" fmla="*/ 317886 w 771525"/>
                  <a:gd name="connsiteY22" fmla="*/ 106425 h 666750"/>
                  <a:gd name="connsiteX23" fmla="*/ 372178 w 771525"/>
                  <a:gd name="connsiteY23" fmla="*/ 174053 h 666750"/>
                  <a:gd name="connsiteX24" fmla="*/ 391228 w 771525"/>
                  <a:gd name="connsiteY24" fmla="*/ 184530 h 666750"/>
                  <a:gd name="connsiteX25" fmla="*/ 401706 w 771525"/>
                  <a:gd name="connsiteY25" fmla="*/ 213105 h 666750"/>
                  <a:gd name="connsiteX26" fmla="*/ 401706 w 771525"/>
                  <a:gd name="connsiteY26" fmla="*/ 291210 h 666750"/>
                  <a:gd name="connsiteX27" fmla="*/ 385513 w 771525"/>
                  <a:gd name="connsiteY27" fmla="*/ 309308 h 666750"/>
                  <a:gd name="connsiteX28" fmla="*/ 371226 w 771525"/>
                  <a:gd name="connsiteY28" fmla="*/ 314070 h 666750"/>
                  <a:gd name="connsiteX29" fmla="*/ 132148 w 771525"/>
                  <a:gd name="connsiteY29" fmla="*/ 507428 h 666750"/>
                  <a:gd name="connsiteX30" fmla="*/ 594111 w 771525"/>
                  <a:gd name="connsiteY30" fmla="*/ 508380 h 666750"/>
                  <a:gd name="connsiteX31" fmla="*/ 607446 w 771525"/>
                  <a:gd name="connsiteY31" fmla="*/ 516000 h 666750"/>
                  <a:gd name="connsiteX32" fmla="*/ 593158 w 771525"/>
                  <a:gd name="connsiteY32" fmla="*/ 539813 h 666750"/>
                  <a:gd name="connsiteX33" fmla="*/ 92143 w 771525"/>
                  <a:gd name="connsiteY33" fmla="*/ 539813 h 666750"/>
                  <a:gd name="connsiteX34" fmla="*/ 96906 w 771525"/>
                  <a:gd name="connsiteY34" fmla="*/ 536003 h 666750"/>
                  <a:gd name="connsiteX35" fmla="*/ 54043 w 771525"/>
                  <a:gd name="connsiteY35" fmla="*/ 570293 h 666750"/>
                  <a:gd name="connsiteX36" fmla="*/ 53091 w 771525"/>
                  <a:gd name="connsiteY36" fmla="*/ 570293 h 666750"/>
                  <a:gd name="connsiteX37" fmla="*/ 38803 w 771525"/>
                  <a:gd name="connsiteY37" fmla="*/ 609345 h 666750"/>
                  <a:gd name="connsiteX38" fmla="*/ 72141 w 771525"/>
                  <a:gd name="connsiteY38" fmla="*/ 634110 h 666750"/>
                  <a:gd name="connsiteX39" fmla="*/ 72141 w 771525"/>
                  <a:gd name="connsiteY39" fmla="*/ 634110 h 666750"/>
                  <a:gd name="connsiteX40" fmla="*/ 699838 w 771525"/>
                  <a:gd name="connsiteY40" fmla="*/ 634110 h 666750"/>
                  <a:gd name="connsiteX41" fmla="*/ 733176 w 771525"/>
                  <a:gd name="connsiteY41" fmla="*/ 609345 h 666750"/>
                  <a:gd name="connsiteX42" fmla="*/ 718888 w 771525"/>
                  <a:gd name="connsiteY42" fmla="*/ 570293 h 666750"/>
                  <a:gd name="connsiteX43" fmla="*/ 717936 w 771525"/>
                  <a:gd name="connsiteY43" fmla="*/ 569340 h 666750"/>
                  <a:gd name="connsiteX44" fmla="*/ 434091 w 771525"/>
                  <a:gd name="connsiteY44" fmla="*/ 340740 h 666750"/>
                  <a:gd name="connsiteX45" fmla="*/ 428376 w 771525"/>
                  <a:gd name="connsiteY45" fmla="*/ 328358 h 666750"/>
                  <a:gd name="connsiteX46" fmla="*/ 428376 w 771525"/>
                  <a:gd name="connsiteY46" fmla="*/ 328358 h 666750"/>
                  <a:gd name="connsiteX47" fmla="*/ 454093 w 771525"/>
                  <a:gd name="connsiteY47" fmla="*/ 315975 h 666750"/>
                  <a:gd name="connsiteX48" fmla="*/ 737938 w 771525"/>
                  <a:gd name="connsiteY48" fmla="*/ 543623 h 666750"/>
                  <a:gd name="connsiteX49" fmla="*/ 763656 w 771525"/>
                  <a:gd name="connsiteY49" fmla="*/ 617918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71525" h="666750">
                    <a:moveTo>
                      <a:pt x="763656" y="617918"/>
                    </a:moveTo>
                    <a:cubicBezTo>
                      <a:pt x="755083" y="646493"/>
                      <a:pt x="730318" y="665543"/>
                      <a:pt x="699838" y="665543"/>
                    </a:cubicBezTo>
                    <a:lnTo>
                      <a:pt x="74046" y="666495"/>
                    </a:lnTo>
                    <a:cubicBezTo>
                      <a:pt x="74046" y="666495"/>
                      <a:pt x="74046" y="666495"/>
                      <a:pt x="74046" y="666495"/>
                    </a:cubicBezTo>
                    <a:cubicBezTo>
                      <a:pt x="44518" y="666495"/>
                      <a:pt x="18801" y="648398"/>
                      <a:pt x="10228" y="619823"/>
                    </a:cubicBezTo>
                    <a:cubicBezTo>
                      <a:pt x="1656" y="591248"/>
                      <a:pt x="11181" y="562673"/>
                      <a:pt x="35946" y="545528"/>
                    </a:cubicBezTo>
                    <a:lnTo>
                      <a:pt x="353128" y="288353"/>
                    </a:lnTo>
                    <a:lnTo>
                      <a:pt x="354081" y="288353"/>
                    </a:lnTo>
                    <a:cubicBezTo>
                      <a:pt x="359796" y="284543"/>
                      <a:pt x="365511" y="281685"/>
                      <a:pt x="371226" y="280733"/>
                    </a:cubicBezTo>
                    <a:lnTo>
                      <a:pt x="371226" y="212153"/>
                    </a:lnTo>
                    <a:cubicBezTo>
                      <a:pt x="371226" y="209295"/>
                      <a:pt x="369321" y="206438"/>
                      <a:pt x="366463" y="205485"/>
                    </a:cubicBezTo>
                    <a:cubicBezTo>
                      <a:pt x="320743" y="195960"/>
                      <a:pt x="287406" y="154050"/>
                      <a:pt x="287406" y="107378"/>
                    </a:cubicBezTo>
                    <a:cubicBezTo>
                      <a:pt x="287406" y="79755"/>
                      <a:pt x="297883" y="54038"/>
                      <a:pt x="317886" y="34988"/>
                    </a:cubicBezTo>
                    <a:cubicBezTo>
                      <a:pt x="337888" y="15938"/>
                      <a:pt x="363606" y="5460"/>
                      <a:pt x="391228" y="7365"/>
                    </a:cubicBezTo>
                    <a:cubicBezTo>
                      <a:pt x="444568" y="9270"/>
                      <a:pt x="486478" y="52133"/>
                      <a:pt x="487431" y="105473"/>
                    </a:cubicBezTo>
                    <a:cubicBezTo>
                      <a:pt x="487431" y="110235"/>
                      <a:pt x="487431" y="114045"/>
                      <a:pt x="486478" y="117855"/>
                    </a:cubicBezTo>
                    <a:cubicBezTo>
                      <a:pt x="485526" y="127380"/>
                      <a:pt x="475048" y="135000"/>
                      <a:pt x="466476" y="130238"/>
                    </a:cubicBezTo>
                    <a:lnTo>
                      <a:pt x="466476" y="130238"/>
                    </a:lnTo>
                    <a:cubicBezTo>
                      <a:pt x="458856" y="128333"/>
                      <a:pt x="455046" y="121665"/>
                      <a:pt x="455046" y="114045"/>
                    </a:cubicBezTo>
                    <a:cubicBezTo>
                      <a:pt x="455046" y="111188"/>
                      <a:pt x="455998" y="108330"/>
                      <a:pt x="455046" y="105473"/>
                    </a:cubicBezTo>
                    <a:cubicBezTo>
                      <a:pt x="454093" y="69278"/>
                      <a:pt x="424566" y="39750"/>
                      <a:pt x="389323" y="37845"/>
                    </a:cubicBezTo>
                    <a:cubicBezTo>
                      <a:pt x="370273" y="36893"/>
                      <a:pt x="352176" y="43560"/>
                      <a:pt x="338841" y="56895"/>
                    </a:cubicBezTo>
                    <a:cubicBezTo>
                      <a:pt x="325506" y="70230"/>
                      <a:pt x="317886" y="87375"/>
                      <a:pt x="317886" y="106425"/>
                    </a:cubicBezTo>
                    <a:cubicBezTo>
                      <a:pt x="317886" y="138810"/>
                      <a:pt x="340746" y="167385"/>
                      <a:pt x="372178" y="174053"/>
                    </a:cubicBezTo>
                    <a:cubicBezTo>
                      <a:pt x="379798" y="175958"/>
                      <a:pt x="386466" y="179768"/>
                      <a:pt x="391228" y="184530"/>
                    </a:cubicBezTo>
                    <a:cubicBezTo>
                      <a:pt x="398848" y="192150"/>
                      <a:pt x="401706" y="202628"/>
                      <a:pt x="401706" y="213105"/>
                    </a:cubicBezTo>
                    <a:lnTo>
                      <a:pt x="401706" y="291210"/>
                    </a:lnTo>
                    <a:cubicBezTo>
                      <a:pt x="401706" y="300735"/>
                      <a:pt x="395038" y="308355"/>
                      <a:pt x="385513" y="309308"/>
                    </a:cubicBezTo>
                    <a:cubicBezTo>
                      <a:pt x="380751" y="309308"/>
                      <a:pt x="375988" y="311213"/>
                      <a:pt x="371226" y="314070"/>
                    </a:cubicBezTo>
                    <a:lnTo>
                      <a:pt x="132148" y="507428"/>
                    </a:lnTo>
                    <a:lnTo>
                      <a:pt x="594111" y="508380"/>
                    </a:lnTo>
                    <a:cubicBezTo>
                      <a:pt x="599826" y="508380"/>
                      <a:pt x="604588" y="511238"/>
                      <a:pt x="607446" y="516000"/>
                    </a:cubicBezTo>
                    <a:cubicBezTo>
                      <a:pt x="615066" y="529335"/>
                      <a:pt x="608398" y="539813"/>
                      <a:pt x="593158" y="539813"/>
                    </a:cubicBezTo>
                    <a:lnTo>
                      <a:pt x="92143" y="539813"/>
                    </a:lnTo>
                    <a:lnTo>
                      <a:pt x="96906" y="536003"/>
                    </a:lnTo>
                    <a:lnTo>
                      <a:pt x="54043" y="570293"/>
                    </a:lnTo>
                    <a:lnTo>
                      <a:pt x="53091" y="570293"/>
                    </a:lnTo>
                    <a:cubicBezTo>
                      <a:pt x="36898" y="580770"/>
                      <a:pt x="35946" y="597915"/>
                      <a:pt x="38803" y="609345"/>
                    </a:cubicBezTo>
                    <a:cubicBezTo>
                      <a:pt x="42613" y="621728"/>
                      <a:pt x="53091" y="634110"/>
                      <a:pt x="72141" y="634110"/>
                    </a:cubicBezTo>
                    <a:cubicBezTo>
                      <a:pt x="72141" y="634110"/>
                      <a:pt x="72141" y="634110"/>
                      <a:pt x="72141" y="634110"/>
                    </a:cubicBezTo>
                    <a:lnTo>
                      <a:pt x="699838" y="634110"/>
                    </a:lnTo>
                    <a:cubicBezTo>
                      <a:pt x="718888" y="634110"/>
                      <a:pt x="729366" y="621728"/>
                      <a:pt x="733176" y="609345"/>
                    </a:cubicBezTo>
                    <a:cubicBezTo>
                      <a:pt x="736986" y="596963"/>
                      <a:pt x="735081" y="580770"/>
                      <a:pt x="718888" y="570293"/>
                    </a:cubicBezTo>
                    <a:lnTo>
                      <a:pt x="717936" y="569340"/>
                    </a:lnTo>
                    <a:lnTo>
                      <a:pt x="434091" y="340740"/>
                    </a:lnTo>
                    <a:cubicBezTo>
                      <a:pt x="430281" y="337883"/>
                      <a:pt x="428376" y="333120"/>
                      <a:pt x="428376" y="328358"/>
                    </a:cubicBezTo>
                    <a:lnTo>
                      <a:pt x="428376" y="328358"/>
                    </a:lnTo>
                    <a:cubicBezTo>
                      <a:pt x="428376" y="315023"/>
                      <a:pt x="443616" y="307403"/>
                      <a:pt x="454093" y="315975"/>
                    </a:cubicBezTo>
                    <a:lnTo>
                      <a:pt x="737938" y="543623"/>
                    </a:lnTo>
                    <a:cubicBezTo>
                      <a:pt x="761751" y="560768"/>
                      <a:pt x="772228" y="589343"/>
                      <a:pt x="763656" y="6179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BB22B38-8D27-4D84-BC70-DD3BD8B9232D}"/>
                </a:ext>
              </a:extLst>
            </p:cNvPr>
            <p:cNvSpPr txBox="1"/>
            <p:nvPr/>
          </p:nvSpPr>
          <p:spPr>
            <a:xfrm>
              <a:off x="9050616" y="2937848"/>
              <a:ext cx="3098687" cy="54512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</a:rPr>
                <a:t>1</a:t>
              </a:r>
              <a:r>
                <a:rPr lang="en-US" sz="4800" b="1" dirty="0">
                  <a:solidFill>
                    <a:schemeClr val="bg1"/>
                  </a:solidFill>
                </a:rPr>
                <a:t> in3</a:t>
              </a:r>
              <a:endParaRPr lang="en-US" sz="48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63" name="Group 162" descr="Glow Light">
            <a:extLst>
              <a:ext uri="{FF2B5EF4-FFF2-40B4-BE49-F238E27FC236}">
                <a16:creationId xmlns:a16="http://schemas.microsoft.com/office/drawing/2014/main" id="{C0ED3310-7275-47AF-B4FC-66BD6C7EEA63}"/>
              </a:ext>
            </a:extLst>
          </p:cNvPr>
          <p:cNvGrpSpPr/>
          <p:nvPr/>
        </p:nvGrpSpPr>
        <p:grpSpPr>
          <a:xfrm>
            <a:off x="2843333" y="3923666"/>
            <a:ext cx="2303740" cy="2303740"/>
            <a:chOff x="3606449" y="3522676"/>
            <a:chExt cx="2303740" cy="2303740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6C6B23B-8885-49D6-BCB7-2CC7E776C998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606449" y="3522676"/>
              <a:ext cx="2303740" cy="230374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000">
                  <a:schemeClr val="bg1"/>
                </a:gs>
                <a:gs pos="6000">
                  <a:schemeClr val="bg1">
                    <a:alpha val="10000"/>
                  </a:schemeClr>
                </a:gs>
                <a:gs pos="57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0824121-48A1-415E-B03D-EBB2F5A15501}"/>
                </a:ext>
              </a:extLst>
            </p:cNvPr>
            <p:cNvSpPr/>
            <p:nvPr/>
          </p:nvSpPr>
          <p:spPr>
            <a:xfrm flipH="1" flipV="1">
              <a:off x="4493524" y="4383272"/>
              <a:ext cx="529588" cy="582547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Oval 114" descr="Glow Light">
            <a:extLst>
              <a:ext uri="{FF2B5EF4-FFF2-40B4-BE49-F238E27FC236}">
                <a16:creationId xmlns:a16="http://schemas.microsoft.com/office/drawing/2014/main" id="{D4AC5A0A-8BC1-4624-839A-AC2E729428FF}"/>
              </a:ext>
            </a:extLst>
          </p:cNvPr>
          <p:cNvSpPr>
            <a:spLocks noChangeAspect="1"/>
          </p:cNvSpPr>
          <p:nvPr/>
        </p:nvSpPr>
        <p:spPr>
          <a:xfrm>
            <a:off x="2148516" y="5887535"/>
            <a:ext cx="1074712" cy="107471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000">
                <a:schemeClr val="bg1"/>
              </a:gs>
              <a:gs pos="6000">
                <a:schemeClr val="bg1">
                  <a:alpha val="10000"/>
                </a:schemeClr>
              </a:gs>
              <a:gs pos="57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Model facing forward, closest to the forefront">
            <a:extLst>
              <a:ext uri="{FF2B5EF4-FFF2-40B4-BE49-F238E27FC236}">
                <a16:creationId xmlns:a16="http://schemas.microsoft.com/office/drawing/2014/main" id="{E609010B-DA73-4A2E-A5DD-9CC08B870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773" y="5342208"/>
            <a:ext cx="2422445" cy="6894131"/>
          </a:xfrm>
          <a:prstGeom prst="rect">
            <a:avLst/>
          </a:prstGeom>
        </p:spPr>
      </p:pic>
      <p:grpSp>
        <p:nvGrpSpPr>
          <p:cNvPr id="13" name="Group 12" descr="Editable Brace and Lines">
            <a:extLst>
              <a:ext uri="{FF2B5EF4-FFF2-40B4-BE49-F238E27FC236}">
                <a16:creationId xmlns:a16="http://schemas.microsoft.com/office/drawing/2014/main" id="{89CEF277-4CFE-4426-B837-BA78D55DC159}"/>
              </a:ext>
            </a:extLst>
          </p:cNvPr>
          <p:cNvGrpSpPr/>
          <p:nvPr/>
        </p:nvGrpSpPr>
        <p:grpSpPr>
          <a:xfrm>
            <a:off x="2827652" y="5327051"/>
            <a:ext cx="2819616" cy="6354180"/>
            <a:chOff x="2827652" y="5366324"/>
            <a:chExt cx="2819616" cy="635418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C9F3DD7-512F-4EA5-AF2B-CCB8CB300E50}"/>
                </a:ext>
              </a:extLst>
            </p:cNvPr>
            <p:cNvGrpSpPr/>
            <p:nvPr/>
          </p:nvGrpSpPr>
          <p:grpSpPr>
            <a:xfrm>
              <a:off x="3514998" y="5366324"/>
              <a:ext cx="2132270" cy="6354180"/>
              <a:chOff x="3514998" y="5366324"/>
              <a:chExt cx="2132270" cy="635418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925B4B5-09CA-403E-8B4B-D4BB3678EFDA}"/>
                  </a:ext>
                </a:extLst>
              </p:cNvPr>
              <p:cNvCxnSpPr/>
              <p:nvPr/>
            </p:nvCxnSpPr>
            <p:spPr>
              <a:xfrm>
                <a:off x="3514998" y="5366324"/>
                <a:ext cx="2132270" cy="0"/>
              </a:xfrm>
              <a:prstGeom prst="line">
                <a:avLst/>
              </a:prstGeom>
              <a:ln>
                <a:gradFill>
                  <a:gsLst>
                    <a:gs pos="21000">
                      <a:schemeClr val="accent1">
                        <a:lumMod val="5000"/>
                        <a:lumOff val="95000"/>
                        <a:alpha val="16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32FC056-C24C-439F-8FC4-004DF4BD92F5}"/>
                  </a:ext>
                </a:extLst>
              </p:cNvPr>
              <p:cNvCxnSpPr/>
              <p:nvPr/>
            </p:nvCxnSpPr>
            <p:spPr>
              <a:xfrm>
                <a:off x="3514998" y="11720504"/>
                <a:ext cx="2132270" cy="0"/>
              </a:xfrm>
              <a:prstGeom prst="line">
                <a:avLst/>
              </a:prstGeom>
              <a:ln>
                <a:gradFill>
                  <a:gsLst>
                    <a:gs pos="21000">
                      <a:schemeClr val="accent1">
                        <a:lumMod val="5000"/>
                        <a:lumOff val="95000"/>
                        <a:alpha val="16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700B08CB-E4ED-4CD4-B586-5D651C50A9C6}"/>
                </a:ext>
              </a:extLst>
            </p:cNvPr>
            <p:cNvSpPr/>
            <p:nvPr/>
          </p:nvSpPr>
          <p:spPr>
            <a:xfrm flipH="1">
              <a:off x="2827652" y="5366324"/>
              <a:ext cx="687346" cy="6354180"/>
            </a:xfrm>
            <a:prstGeom prst="rightBrace">
              <a:avLst>
                <a:gd name="adj1" fmla="val 46992"/>
                <a:gd name="adj2" fmla="val 40092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  <a:prstDash val="solid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938082-2C44-4016-85DA-E23C2CA237EF}"/>
              </a:ext>
            </a:extLst>
          </p:cNvPr>
          <p:cNvSpPr txBox="1"/>
          <p:nvPr/>
        </p:nvSpPr>
        <p:spPr>
          <a:xfrm>
            <a:off x="20467" y="7565507"/>
            <a:ext cx="2599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i="1" dirty="0">
                <a:solidFill>
                  <a:schemeClr val="bg1"/>
                </a:solidFill>
                <a:latin typeface="+mj-lt"/>
              </a:rPr>
              <a:t>Online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AFB876-C17D-4042-A492-FB39438A6FBE}"/>
              </a:ext>
            </a:extLst>
          </p:cNvPr>
          <p:cNvSpPr txBox="1"/>
          <p:nvPr/>
        </p:nvSpPr>
        <p:spPr>
          <a:xfrm>
            <a:off x="17306" y="8252910"/>
            <a:ext cx="2599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Lorem </a:t>
            </a:r>
            <a:r>
              <a:rPr lang="en-US" noProof="1">
                <a:solidFill>
                  <a:schemeClr val="bg1"/>
                </a:solidFill>
              </a:rPr>
              <a:t>ipsum dolor sit amet, consectetuer adipiscing elit. </a:t>
            </a:r>
          </a:p>
        </p:txBody>
      </p:sp>
      <p:pic>
        <p:nvPicPr>
          <p:cNvPr id="7" name="Picture 6" descr="Model walking away, back of her head">
            <a:extLst>
              <a:ext uri="{FF2B5EF4-FFF2-40B4-BE49-F238E27FC236}">
                <a16:creationId xmlns:a16="http://schemas.microsoft.com/office/drawing/2014/main" id="{4630444C-5A04-4275-AD78-0A3A85289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696" y="6809257"/>
            <a:ext cx="1091762" cy="3260698"/>
          </a:xfrm>
          <a:prstGeom prst="rect">
            <a:avLst/>
          </a:prstGeom>
        </p:spPr>
      </p:pic>
      <p:grpSp>
        <p:nvGrpSpPr>
          <p:cNvPr id="127" name="Group 126" descr="Glow Light">
            <a:extLst>
              <a:ext uri="{FF2B5EF4-FFF2-40B4-BE49-F238E27FC236}">
                <a16:creationId xmlns:a16="http://schemas.microsoft.com/office/drawing/2014/main" id="{66F83CA9-91E1-4A38-92A0-5FAA5FBEB6D0}"/>
              </a:ext>
            </a:extLst>
          </p:cNvPr>
          <p:cNvGrpSpPr/>
          <p:nvPr/>
        </p:nvGrpSpPr>
        <p:grpSpPr>
          <a:xfrm>
            <a:off x="4165020" y="5948660"/>
            <a:ext cx="2933700" cy="2933700"/>
            <a:chOff x="5994457" y="3309752"/>
            <a:chExt cx="2933700" cy="2933700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0419FEE-55F7-4248-9A4F-2668F2D68A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4457" y="3309752"/>
              <a:ext cx="2933700" cy="29337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">
                  <a:schemeClr val="bg1">
                    <a:lumMod val="95000"/>
                  </a:schemeClr>
                </a:gs>
                <a:gs pos="10000">
                  <a:schemeClr val="bg1">
                    <a:alpha val="20000"/>
                  </a:schemeClr>
                </a:gs>
                <a:gs pos="68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C951EC0-8124-4C7F-95F6-3850ABA68862}"/>
                </a:ext>
              </a:extLst>
            </p:cNvPr>
            <p:cNvSpPr/>
            <p:nvPr/>
          </p:nvSpPr>
          <p:spPr>
            <a:xfrm>
              <a:off x="7140906" y="4456201"/>
              <a:ext cx="640802" cy="6408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Oval 124" descr="Glow Light">
            <a:extLst>
              <a:ext uri="{FF2B5EF4-FFF2-40B4-BE49-F238E27FC236}">
                <a16:creationId xmlns:a16="http://schemas.microsoft.com/office/drawing/2014/main" id="{88756E32-70EA-4C13-91D4-D69A4C91FD41}"/>
              </a:ext>
            </a:extLst>
          </p:cNvPr>
          <p:cNvSpPr>
            <a:spLocks noChangeAspect="1"/>
          </p:cNvSpPr>
          <p:nvPr/>
        </p:nvSpPr>
        <p:spPr>
          <a:xfrm flipH="1">
            <a:off x="4216479" y="9679659"/>
            <a:ext cx="2303740" cy="230374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000">
                <a:schemeClr val="bg1"/>
              </a:gs>
              <a:gs pos="6000">
                <a:schemeClr val="bg1">
                  <a:alpha val="10000"/>
                </a:schemeClr>
              </a:gs>
              <a:gs pos="57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Oval 165" descr="Glow Light">
            <a:extLst>
              <a:ext uri="{FF2B5EF4-FFF2-40B4-BE49-F238E27FC236}">
                <a16:creationId xmlns:a16="http://schemas.microsoft.com/office/drawing/2014/main" id="{DCA34089-64DD-45E4-BF67-15FB5478C8F2}"/>
              </a:ext>
            </a:extLst>
          </p:cNvPr>
          <p:cNvSpPr>
            <a:spLocks noChangeAspect="1"/>
          </p:cNvSpPr>
          <p:nvPr/>
        </p:nvSpPr>
        <p:spPr>
          <a:xfrm>
            <a:off x="6149829" y="6763014"/>
            <a:ext cx="1074712" cy="107471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000">
                <a:schemeClr val="bg1"/>
              </a:gs>
              <a:gs pos="6000">
                <a:schemeClr val="bg1">
                  <a:alpha val="10000"/>
                </a:schemeClr>
              </a:gs>
              <a:gs pos="57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ight Brace 101" descr="Editable Brace">
            <a:extLst>
              <a:ext uri="{FF2B5EF4-FFF2-40B4-BE49-F238E27FC236}">
                <a16:creationId xmlns:a16="http://schemas.microsoft.com/office/drawing/2014/main" id="{C54AE627-939D-4617-925F-3286431961DF}"/>
              </a:ext>
            </a:extLst>
          </p:cNvPr>
          <p:cNvSpPr/>
          <p:nvPr/>
        </p:nvSpPr>
        <p:spPr>
          <a:xfrm>
            <a:off x="7737153" y="6476341"/>
            <a:ext cx="665242" cy="3770687"/>
          </a:xfrm>
          <a:prstGeom prst="rightBrace">
            <a:avLst>
              <a:gd name="adj1" fmla="val 46992"/>
              <a:gd name="adj2" fmla="val 52526"/>
            </a:avLst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odel in the background facing forward">
            <a:extLst>
              <a:ext uri="{FF2B5EF4-FFF2-40B4-BE49-F238E27FC236}">
                <a16:creationId xmlns:a16="http://schemas.microsoft.com/office/drawing/2014/main" id="{F212E283-1DA9-4070-8FAB-9AE3024A7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952" y="6457106"/>
            <a:ext cx="1719945" cy="4261585"/>
          </a:xfrm>
          <a:prstGeom prst="rect">
            <a:avLst/>
          </a:prstGeom>
        </p:spPr>
      </p:pic>
      <p:sp>
        <p:nvSpPr>
          <p:cNvPr id="21" name="Oval 20" descr="Accent oval outline">
            <a:extLst>
              <a:ext uri="{FF2B5EF4-FFF2-40B4-BE49-F238E27FC236}">
                <a16:creationId xmlns:a16="http://schemas.microsoft.com/office/drawing/2014/main" id="{CA33170E-3296-4B87-978D-91C768E74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04297" y="7446846"/>
            <a:ext cx="1083590" cy="108359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480873-E789-4FC5-AA0C-494972D441F0}"/>
              </a:ext>
            </a:extLst>
          </p:cNvPr>
          <p:cNvSpPr txBox="1"/>
          <p:nvPr/>
        </p:nvSpPr>
        <p:spPr>
          <a:xfrm>
            <a:off x="8928652" y="7802581"/>
            <a:ext cx="2599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+mj-lt"/>
              </a:rPr>
              <a:t>Shows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0A6733-0A15-4D69-8D51-EBDE2232B28F}"/>
              </a:ext>
            </a:extLst>
          </p:cNvPr>
          <p:cNvSpPr txBox="1"/>
          <p:nvPr/>
        </p:nvSpPr>
        <p:spPr>
          <a:xfrm>
            <a:off x="8977108" y="8259000"/>
            <a:ext cx="2599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</a:t>
            </a:r>
            <a:r>
              <a:rPr lang="en-US" noProof="1">
                <a:solidFill>
                  <a:schemeClr val="bg1"/>
                </a:solidFill>
              </a:rPr>
              <a:t>ipsum dolor sit amet, consectetuer adipiscing elit. </a:t>
            </a:r>
          </a:p>
        </p:txBody>
      </p:sp>
      <p:grpSp>
        <p:nvGrpSpPr>
          <p:cNvPr id="2" name="Group 1" descr="Line Graph">
            <a:extLst>
              <a:ext uri="{FF2B5EF4-FFF2-40B4-BE49-F238E27FC236}">
                <a16:creationId xmlns:a16="http://schemas.microsoft.com/office/drawing/2014/main" id="{7AB210B0-A8DE-403A-8313-8E78C3B3C784}"/>
              </a:ext>
            </a:extLst>
          </p:cNvPr>
          <p:cNvGrpSpPr/>
          <p:nvPr/>
        </p:nvGrpSpPr>
        <p:grpSpPr>
          <a:xfrm>
            <a:off x="8634219" y="9204696"/>
            <a:ext cx="2686621" cy="2682329"/>
            <a:chOff x="99757" y="9487301"/>
            <a:chExt cx="2686621" cy="2682329"/>
          </a:xfrm>
        </p:grpSpPr>
        <p:graphicFrame>
          <p:nvGraphicFramePr>
            <p:cNvPr id="91" name="Chart 90">
              <a:extLst>
                <a:ext uri="{FF2B5EF4-FFF2-40B4-BE49-F238E27FC236}">
                  <a16:creationId xmlns:a16="http://schemas.microsoft.com/office/drawing/2014/main" id="{B53B3953-9C8E-477C-A857-B0688A08FCE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11698168"/>
                </p:ext>
              </p:extLst>
            </p:nvPr>
          </p:nvGraphicFramePr>
          <p:xfrm>
            <a:off x="99757" y="9487301"/>
            <a:ext cx="2673316" cy="26823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28" name="Callout: Bent Line 127">
              <a:extLst>
                <a:ext uri="{FF2B5EF4-FFF2-40B4-BE49-F238E27FC236}">
                  <a16:creationId xmlns:a16="http://schemas.microsoft.com/office/drawing/2014/main" id="{79820474-C71D-4218-8DD9-6771B91DCBA1}"/>
                </a:ext>
              </a:extLst>
            </p:cNvPr>
            <p:cNvSpPr/>
            <p:nvPr/>
          </p:nvSpPr>
          <p:spPr>
            <a:xfrm flipH="1">
              <a:off x="777212" y="9826584"/>
              <a:ext cx="808890" cy="303851"/>
            </a:xfrm>
            <a:prstGeom prst="borderCallout2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$2Bn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889CE49-27D8-4D37-8B82-B0EFDB8D9A7C}"/>
                </a:ext>
              </a:extLst>
            </p:cNvPr>
            <p:cNvSpPr txBox="1"/>
            <p:nvPr/>
          </p:nvSpPr>
          <p:spPr>
            <a:xfrm>
              <a:off x="190821" y="11459852"/>
              <a:ext cx="766317" cy="3111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20YY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0AA84D3-9E9A-46BC-8AA2-49D898E0442C}"/>
                </a:ext>
              </a:extLst>
            </p:cNvPr>
            <p:cNvSpPr txBox="1"/>
            <p:nvPr/>
          </p:nvSpPr>
          <p:spPr>
            <a:xfrm>
              <a:off x="2020061" y="11459852"/>
              <a:ext cx="766317" cy="3111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20YY</a:t>
              </a:r>
            </a:p>
          </p:txBody>
        </p:sp>
      </p:grpSp>
      <p:grpSp>
        <p:nvGrpSpPr>
          <p:cNvPr id="18" name="Group 17" descr="Donut Graph">
            <a:extLst>
              <a:ext uri="{FF2B5EF4-FFF2-40B4-BE49-F238E27FC236}">
                <a16:creationId xmlns:a16="http://schemas.microsoft.com/office/drawing/2014/main" id="{6C0CCEF4-4C7B-4899-B104-63B4A1AD841E}"/>
              </a:ext>
            </a:extLst>
          </p:cNvPr>
          <p:cNvGrpSpPr/>
          <p:nvPr/>
        </p:nvGrpSpPr>
        <p:grpSpPr>
          <a:xfrm>
            <a:off x="1431879" y="12199534"/>
            <a:ext cx="3028735" cy="1501735"/>
            <a:chOff x="1431879" y="12199534"/>
            <a:chExt cx="3028735" cy="1501735"/>
          </a:xfrm>
        </p:grpSpPr>
        <p:graphicFrame>
          <p:nvGraphicFramePr>
            <p:cNvPr id="130" name="Chart 129">
              <a:extLst>
                <a:ext uri="{FF2B5EF4-FFF2-40B4-BE49-F238E27FC236}">
                  <a16:creationId xmlns:a16="http://schemas.microsoft.com/office/drawing/2014/main" id="{ADFF3716-5F21-4199-A4D4-5B4A4B935F0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80487612"/>
                </p:ext>
              </p:extLst>
            </p:nvPr>
          </p:nvGraphicFramePr>
          <p:xfrm>
            <a:off x="1431879" y="12709511"/>
            <a:ext cx="1016076" cy="9917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7C638EE-5C44-4226-9BBD-87EE795D18F8}"/>
                </a:ext>
              </a:extLst>
            </p:cNvPr>
            <p:cNvSpPr txBox="1"/>
            <p:nvPr/>
          </p:nvSpPr>
          <p:spPr>
            <a:xfrm>
              <a:off x="2447955" y="12712547"/>
              <a:ext cx="1996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2030BF8-060D-4D0B-9BAF-146602DA14E4}"/>
                </a:ext>
              </a:extLst>
            </p:cNvPr>
            <p:cNvSpPr txBox="1"/>
            <p:nvPr/>
          </p:nvSpPr>
          <p:spPr>
            <a:xfrm>
              <a:off x="2456640" y="13354043"/>
              <a:ext cx="2003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bg1"/>
                  </a:solidFill>
                  <a:latin typeface="+mj-lt"/>
                </a:rPr>
                <a:t>Q1 20yy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C0C4A3A-237F-4795-9E26-1F6203AC69B2}"/>
                </a:ext>
              </a:extLst>
            </p:cNvPr>
            <p:cNvSpPr txBox="1"/>
            <p:nvPr/>
          </p:nvSpPr>
          <p:spPr>
            <a:xfrm>
              <a:off x="1612088" y="12199534"/>
              <a:ext cx="880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16" name="Group 15" descr="Donut Graph">
            <a:extLst>
              <a:ext uri="{FF2B5EF4-FFF2-40B4-BE49-F238E27FC236}">
                <a16:creationId xmlns:a16="http://schemas.microsoft.com/office/drawing/2014/main" id="{6C3C9D5C-35E1-4A13-BD76-12D20581FC05}"/>
              </a:ext>
            </a:extLst>
          </p:cNvPr>
          <p:cNvGrpSpPr/>
          <p:nvPr/>
        </p:nvGrpSpPr>
        <p:grpSpPr>
          <a:xfrm>
            <a:off x="4775621" y="12199534"/>
            <a:ext cx="3006236" cy="1501735"/>
            <a:chOff x="4775621" y="12199534"/>
            <a:chExt cx="3006236" cy="1501735"/>
          </a:xfrm>
        </p:grpSpPr>
        <p:graphicFrame>
          <p:nvGraphicFramePr>
            <p:cNvPr id="131" name="Chart 130">
              <a:extLst>
                <a:ext uri="{FF2B5EF4-FFF2-40B4-BE49-F238E27FC236}">
                  <a16:creationId xmlns:a16="http://schemas.microsoft.com/office/drawing/2014/main" id="{8D9CA8B3-DB72-494A-BD90-50C9F5BBE23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00550457"/>
                </p:ext>
              </p:extLst>
            </p:nvPr>
          </p:nvGraphicFramePr>
          <p:xfrm>
            <a:off x="4775621" y="12709511"/>
            <a:ext cx="1016076" cy="9917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4D02535-8F77-46C9-A3DD-90C2CD693162}"/>
                </a:ext>
              </a:extLst>
            </p:cNvPr>
            <p:cNvSpPr txBox="1"/>
            <p:nvPr/>
          </p:nvSpPr>
          <p:spPr>
            <a:xfrm>
              <a:off x="5769198" y="12712547"/>
              <a:ext cx="1996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amet.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604EEC6-89D2-459F-B7D5-B0E538B51018}"/>
                </a:ext>
              </a:extLst>
            </p:cNvPr>
            <p:cNvSpPr txBox="1"/>
            <p:nvPr/>
          </p:nvSpPr>
          <p:spPr>
            <a:xfrm>
              <a:off x="5777883" y="13354043"/>
              <a:ext cx="2003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bg1"/>
                  </a:solidFill>
                  <a:latin typeface="+mj-lt"/>
                </a:rPr>
                <a:t>Q2 20yy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C5D245-204E-49F0-B31A-B55C1911E30D}"/>
                </a:ext>
              </a:extLst>
            </p:cNvPr>
            <p:cNvSpPr txBox="1"/>
            <p:nvPr/>
          </p:nvSpPr>
          <p:spPr>
            <a:xfrm>
              <a:off x="4933331" y="12199534"/>
              <a:ext cx="880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45%</a:t>
              </a:r>
            </a:p>
          </p:txBody>
        </p:sp>
      </p:grpSp>
      <p:grpSp>
        <p:nvGrpSpPr>
          <p:cNvPr id="14" name="Group 13" descr="Donut Graph">
            <a:extLst>
              <a:ext uri="{FF2B5EF4-FFF2-40B4-BE49-F238E27FC236}">
                <a16:creationId xmlns:a16="http://schemas.microsoft.com/office/drawing/2014/main" id="{085AC093-216D-4B7B-A8F2-A1B429A4F54E}"/>
              </a:ext>
            </a:extLst>
          </p:cNvPr>
          <p:cNvGrpSpPr/>
          <p:nvPr/>
        </p:nvGrpSpPr>
        <p:grpSpPr>
          <a:xfrm>
            <a:off x="8119362" y="12199534"/>
            <a:ext cx="2983737" cy="1501735"/>
            <a:chOff x="8119362" y="12199534"/>
            <a:chExt cx="2983737" cy="1501735"/>
          </a:xfrm>
        </p:grpSpPr>
        <p:graphicFrame>
          <p:nvGraphicFramePr>
            <p:cNvPr id="132" name="Chart 131">
              <a:extLst>
                <a:ext uri="{FF2B5EF4-FFF2-40B4-BE49-F238E27FC236}">
                  <a16:creationId xmlns:a16="http://schemas.microsoft.com/office/drawing/2014/main" id="{FDD646EC-D351-4F7D-BAD6-BE813A99D88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38113249"/>
                </p:ext>
              </p:extLst>
            </p:nvPr>
          </p:nvGraphicFramePr>
          <p:xfrm>
            <a:off x="8119362" y="12709511"/>
            <a:ext cx="1016076" cy="9917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05C5742-9DF6-4362-ADA6-E2361D6F6683}"/>
                </a:ext>
              </a:extLst>
            </p:cNvPr>
            <p:cNvSpPr txBox="1"/>
            <p:nvPr/>
          </p:nvSpPr>
          <p:spPr>
            <a:xfrm>
              <a:off x="9090440" y="12712547"/>
              <a:ext cx="1996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amet.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EB4A8D-01AB-45E1-B4F5-06710147B2DE}"/>
                </a:ext>
              </a:extLst>
            </p:cNvPr>
            <p:cNvSpPr txBox="1"/>
            <p:nvPr/>
          </p:nvSpPr>
          <p:spPr>
            <a:xfrm>
              <a:off x="9099125" y="13354043"/>
              <a:ext cx="2003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bg1"/>
                  </a:solidFill>
                  <a:latin typeface="+mj-lt"/>
                </a:rPr>
                <a:t>Q3 20yy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830A1E7-36F2-4796-8E4D-EE22A3B3DB18}"/>
                </a:ext>
              </a:extLst>
            </p:cNvPr>
            <p:cNvSpPr txBox="1"/>
            <p:nvPr/>
          </p:nvSpPr>
          <p:spPr>
            <a:xfrm>
              <a:off x="8254573" y="12199534"/>
              <a:ext cx="880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24%</a:t>
              </a:r>
            </a:p>
          </p:txBody>
        </p:sp>
      </p:grpSp>
      <p:grpSp>
        <p:nvGrpSpPr>
          <p:cNvPr id="23" name="Group 22" descr="Legend">
            <a:extLst>
              <a:ext uri="{FF2B5EF4-FFF2-40B4-BE49-F238E27FC236}">
                <a16:creationId xmlns:a16="http://schemas.microsoft.com/office/drawing/2014/main" id="{ADF2C43B-5321-45EB-9E08-F39238759679}"/>
              </a:ext>
            </a:extLst>
          </p:cNvPr>
          <p:cNvGrpSpPr/>
          <p:nvPr/>
        </p:nvGrpSpPr>
        <p:grpSpPr>
          <a:xfrm>
            <a:off x="4525834" y="14650847"/>
            <a:ext cx="3140332" cy="189195"/>
            <a:chOff x="463230" y="14650847"/>
            <a:chExt cx="3140332" cy="189195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9CA6FF8-F9AA-4ECE-88D7-919D9B12FEB1}"/>
                </a:ext>
              </a:extLst>
            </p:cNvPr>
            <p:cNvSpPr txBox="1"/>
            <p:nvPr/>
          </p:nvSpPr>
          <p:spPr>
            <a:xfrm>
              <a:off x="730693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Growth</a:t>
              </a:r>
              <a:endParaRPr lang="en-US" sz="1200" noProof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1B74DC2-15B0-4CAB-84AC-6F22B4D902A2}"/>
                </a:ext>
              </a:extLst>
            </p:cNvPr>
            <p:cNvSpPr txBox="1"/>
            <p:nvPr/>
          </p:nvSpPr>
          <p:spPr>
            <a:xfrm>
              <a:off x="1807257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Shows</a:t>
              </a:r>
              <a:endParaRPr lang="en-US" sz="1200" noProof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2DF58DC-F3CE-4437-9B19-D6D0DF0AC904}"/>
                </a:ext>
              </a:extLst>
            </p:cNvPr>
            <p:cNvSpPr/>
            <p:nvPr/>
          </p:nvSpPr>
          <p:spPr>
            <a:xfrm>
              <a:off x="463230" y="14678120"/>
              <a:ext cx="134649" cy="13464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DD6DD32-4881-4030-9E68-078AFE0AF706}"/>
                </a:ext>
              </a:extLst>
            </p:cNvPr>
            <p:cNvSpPr/>
            <p:nvPr/>
          </p:nvSpPr>
          <p:spPr>
            <a:xfrm>
              <a:off x="1539794" y="14678120"/>
              <a:ext cx="134649" cy="13464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B8067C8-654D-4CEF-8EFF-ED031D7BF279}"/>
                </a:ext>
              </a:extLst>
            </p:cNvPr>
            <p:cNvSpPr/>
            <p:nvPr/>
          </p:nvSpPr>
          <p:spPr>
            <a:xfrm>
              <a:off x="2616358" y="14678120"/>
              <a:ext cx="134649" cy="1346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13CD84A-EBED-4581-B0E7-E8BD7714225B}"/>
                </a:ext>
              </a:extLst>
            </p:cNvPr>
            <p:cNvSpPr txBox="1"/>
            <p:nvPr/>
          </p:nvSpPr>
          <p:spPr>
            <a:xfrm>
              <a:off x="2927276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Sales</a:t>
              </a:r>
              <a:endParaRPr lang="en-US" sz="1200" noProof="1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2" name="Rectangle 21" descr="Bottom Bar">
            <a:extLst>
              <a:ext uri="{FF2B5EF4-FFF2-40B4-BE49-F238E27FC236}">
                <a16:creationId xmlns:a16="http://schemas.microsoft.com/office/drawing/2014/main" id="{8B5655C9-67FC-4407-AF9A-B7431182A2A8}"/>
              </a:ext>
            </a:extLst>
          </p:cNvPr>
          <p:cNvSpPr/>
          <p:nvPr/>
        </p:nvSpPr>
        <p:spPr>
          <a:xfrm>
            <a:off x="0" y="15222062"/>
            <a:ext cx="12192000" cy="10339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034B4B-A7D2-403B-866B-8F4C4A0380C2}"/>
              </a:ext>
            </a:extLst>
          </p:cNvPr>
          <p:cNvSpPr txBox="1"/>
          <p:nvPr/>
        </p:nvSpPr>
        <p:spPr>
          <a:xfrm>
            <a:off x="330200" y="15421172"/>
            <a:ext cx="6469718" cy="667357"/>
          </a:xfrm>
          <a:prstGeom prst="rect">
            <a:avLst/>
          </a:prstGeom>
          <a:noFill/>
        </p:spPr>
        <p:txBody>
          <a:bodyPr wrap="square" lIns="0" tIns="0" rIns="0" bIns="0" numCol="3" spcCol="180000" rtlCol="0" anchor="t">
            <a:noAutofit/>
          </a:bodyPr>
          <a:lstStyle/>
          <a:p>
            <a:r>
              <a:rPr lang="en-US" sz="800" b="1" dirty="0">
                <a:solidFill>
                  <a:schemeClr val="bg1">
                    <a:lumMod val="75000"/>
                  </a:schemeClr>
                </a:solidFill>
              </a:rPr>
              <a:t>Sources of Information</a:t>
            </a:r>
          </a:p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* Lorem</a:t>
            </a:r>
            <a:r>
              <a:rPr lang="en-US" sz="800" noProof="1">
                <a:solidFill>
                  <a:schemeClr val="bg1">
                    <a:lumMod val="75000"/>
                  </a:schemeClr>
                </a:solidFill>
              </a:rPr>
              <a:t> ipsum dolor sit amet, consectetuer adipiscing elit. Maecenas porttitor congue massa. Fusce posuere, magna sed pulvinar ultricies, purus lectus malesuada libero, sit.</a:t>
            </a:r>
            <a:br>
              <a:rPr lang="en-US" sz="800" noProof="1">
                <a:solidFill>
                  <a:schemeClr val="bg1">
                    <a:lumMod val="75000"/>
                  </a:schemeClr>
                </a:solidFill>
              </a:rPr>
            </a:br>
            <a:endParaRPr lang="en-US" sz="800" noProof="1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800" noProof="1">
                <a:solidFill>
                  <a:schemeClr val="bg1">
                    <a:lumMod val="75000"/>
                  </a:schemeClr>
                </a:solidFill>
              </a:rPr>
              <a:t>** Nunc viverra imperdiet enim. Fusce est. Vivamus a tellus. Pellentesque habitant morbi tristique senectus et netus et malesuada fames ac turpis egestas. Proin pharetra nonummy pede. Mauris et orci. </a:t>
            </a:r>
          </a:p>
          <a:p>
            <a:endParaRPr lang="en-US" sz="800" noProof="1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800" noProof="1">
                <a:solidFill>
                  <a:schemeClr val="bg1">
                    <a:lumMod val="75000"/>
                  </a:schemeClr>
                </a:solidFill>
              </a:rPr>
              <a:t>*** Lorem ipsum dolor sit amet, consectetuer adipiscing elit. Maecenas porttitor congue massa. Fusce posuere, magna sed pulvinar ultricies, purus lectus malesuada libero, sit amet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4" name="Straight Connector 73" descr="Footer accent divider line">
            <a:extLst>
              <a:ext uri="{FF2B5EF4-FFF2-40B4-BE49-F238E27FC236}">
                <a16:creationId xmlns:a16="http://schemas.microsoft.com/office/drawing/2014/main" id="{F4FDF632-4D14-497C-9373-F6176DCB1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122542" y="15346680"/>
            <a:ext cx="0" cy="7987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phic 76" descr="Link">
            <a:extLst>
              <a:ext uri="{FF2B5EF4-FFF2-40B4-BE49-F238E27FC236}">
                <a16:creationId xmlns:a16="http://schemas.microsoft.com/office/drawing/2014/main" id="{6F4854C0-20B7-469B-8994-C6A69C41D3C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37173" y="15442595"/>
            <a:ext cx="167193" cy="16719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FA0DFC3-09B2-47CC-80EA-B8E0E380702D}"/>
              </a:ext>
            </a:extLst>
          </p:cNvPr>
          <p:cNvSpPr txBox="1"/>
          <p:nvPr/>
        </p:nvSpPr>
        <p:spPr>
          <a:xfrm>
            <a:off x="7612650" y="15421172"/>
            <a:ext cx="1898674" cy="1922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www.fabrikam.com</a:t>
            </a:r>
          </a:p>
        </p:txBody>
      </p:sp>
      <p:pic>
        <p:nvPicPr>
          <p:cNvPr id="75" name="Graphic 74" descr="Envelope" title="Icon Presenter Email">
            <a:extLst>
              <a:ext uri="{FF2B5EF4-FFF2-40B4-BE49-F238E27FC236}">
                <a16:creationId xmlns:a16="http://schemas.microsoft.com/office/drawing/2014/main" id="{BB07E967-37AE-48B4-B652-2F1B001326D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46013" y="15669552"/>
            <a:ext cx="149512" cy="14951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3BB2341-1E72-4DA3-84B4-13744FD3C107}"/>
              </a:ext>
            </a:extLst>
          </p:cNvPr>
          <p:cNvSpPr txBox="1"/>
          <p:nvPr/>
        </p:nvSpPr>
        <p:spPr>
          <a:xfrm>
            <a:off x="7612650" y="15642376"/>
            <a:ext cx="1898674" cy="1922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info@fabrikam.com</a:t>
            </a:r>
          </a:p>
        </p:txBody>
      </p:sp>
      <p:pic>
        <p:nvPicPr>
          <p:cNvPr id="76" name="Graphic 75" descr="Smart Phone" title="Icon - Presenter Phone Number">
            <a:extLst>
              <a:ext uri="{FF2B5EF4-FFF2-40B4-BE49-F238E27FC236}">
                <a16:creationId xmlns:a16="http://schemas.microsoft.com/office/drawing/2014/main" id="{BDCB3D16-EDDE-4A40-A69C-13D57389790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46013" y="15897875"/>
            <a:ext cx="149512" cy="14951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6E4AA53-4CC0-4A58-875B-C0DCF1E8ACFF}"/>
              </a:ext>
            </a:extLst>
          </p:cNvPr>
          <p:cNvSpPr txBox="1"/>
          <p:nvPr/>
        </p:nvSpPr>
        <p:spPr>
          <a:xfrm>
            <a:off x="7612650" y="15861193"/>
            <a:ext cx="1898674" cy="1922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208 555 0100</a:t>
            </a:r>
          </a:p>
        </p:txBody>
      </p:sp>
      <p:cxnSp>
        <p:nvCxnSpPr>
          <p:cNvPr id="28" name="Straight Connector 27" descr="Footer accent divider line">
            <a:extLst>
              <a:ext uri="{FF2B5EF4-FFF2-40B4-BE49-F238E27FC236}">
                <a16:creationId xmlns:a16="http://schemas.microsoft.com/office/drawing/2014/main" id="{22DA487B-67A2-42A3-9796-1277E424A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583802" y="15346680"/>
            <a:ext cx="0" cy="7987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9F90BE5-1D52-4823-A506-8E0D050D2897}"/>
              </a:ext>
            </a:extLst>
          </p:cNvPr>
          <p:cNvSpPr txBox="1"/>
          <p:nvPr/>
        </p:nvSpPr>
        <p:spPr>
          <a:xfrm>
            <a:off x="9736202" y="15489577"/>
            <a:ext cx="2147977" cy="498905"/>
          </a:xfrm>
          <a:prstGeom prst="rect">
            <a:avLst/>
          </a:prstGeom>
          <a:noFill/>
        </p:spPr>
        <p:txBody>
          <a:bodyPr wrap="square" lIns="0" tIns="10800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200" b="1" spc="-150" dirty="0">
                <a:solidFill>
                  <a:schemeClr val="accent1"/>
                </a:solidFill>
              </a:rPr>
              <a:t>FABRIKAM</a:t>
            </a:r>
          </a:p>
          <a:p>
            <a:pPr algn="ctr">
              <a:lnSpc>
                <a:spcPts val="900"/>
              </a:lnSpc>
            </a:pPr>
            <a:r>
              <a:rPr lang="en-US" sz="1150" dirty="0">
                <a:solidFill>
                  <a:schemeClr val="bg1">
                    <a:lumMod val="75000"/>
                  </a:schemeClr>
                </a:solidFill>
              </a:rPr>
              <a:t>Fashion Fabrics </a:t>
            </a:r>
            <a:r>
              <a:rPr lang="en-US" sz="1300" i="1" dirty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Incorporated</a:t>
            </a:r>
          </a:p>
        </p:txBody>
      </p:sp>
    </p:spTree>
    <p:extLst>
      <p:ext uri="{BB962C8B-B14F-4D97-AF65-F5344CB8AC3E}">
        <p14:creationId xmlns:p14="http://schemas.microsoft.com/office/powerpoint/2010/main" val="4099436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092CB4B-ABDD-488C-AD4E-EF8F23CD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grpSp>
        <p:nvGrpSpPr>
          <p:cNvPr id="10" name="Group 9" descr="Headline">
            <a:extLst>
              <a:ext uri="{FF2B5EF4-FFF2-40B4-BE49-F238E27FC236}">
                <a16:creationId xmlns:a16="http://schemas.microsoft.com/office/drawing/2014/main" id="{83AF4264-1B8B-4096-99CE-CD065FDA1C1E}"/>
              </a:ext>
            </a:extLst>
          </p:cNvPr>
          <p:cNvGrpSpPr/>
          <p:nvPr/>
        </p:nvGrpSpPr>
        <p:grpSpPr>
          <a:xfrm>
            <a:off x="534755" y="228440"/>
            <a:ext cx="5761157" cy="2082382"/>
            <a:chOff x="1436438" y="456859"/>
            <a:chExt cx="5761157" cy="208238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5C9A8A-35E0-482C-8EC5-8E7D3E2005DD}"/>
                </a:ext>
              </a:extLst>
            </p:cNvPr>
            <p:cNvSpPr/>
            <p:nvPr/>
          </p:nvSpPr>
          <p:spPr>
            <a:xfrm>
              <a:off x="5994294" y="456859"/>
              <a:ext cx="1203301" cy="2082382"/>
            </a:xfrm>
            <a:prstGeom prst="rect">
              <a:avLst/>
            </a:prstGeom>
            <a:noFill/>
          </p:spPr>
          <p:txBody>
            <a:bodyPr wrap="square" lIns="0" tIns="792000" rIns="0" bIns="0">
              <a:noAutofit/>
            </a:bodyPr>
            <a:lstStyle/>
            <a:p>
              <a:pPr>
                <a:lnSpc>
                  <a:spcPts val="11500"/>
                </a:lnSpc>
              </a:pPr>
              <a:r>
                <a:rPr lang="en-US" sz="17000" b="1" spc="-300" dirty="0">
                  <a:ln w="19050">
                    <a:solidFill>
                      <a:schemeClr val="accent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en-US" sz="17000" dirty="0">
                <a:ln w="19050">
                  <a:solidFill>
                    <a:schemeClr val="accent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6D2B746-2878-4D20-9AFC-71E12C7B7002}"/>
                </a:ext>
              </a:extLst>
            </p:cNvPr>
            <p:cNvSpPr txBox="1"/>
            <p:nvPr/>
          </p:nvSpPr>
          <p:spPr>
            <a:xfrm>
              <a:off x="1436438" y="1230659"/>
              <a:ext cx="5205270" cy="11399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9600" b="1" spc="-300" dirty="0">
                  <a:solidFill>
                    <a:schemeClr val="accent1"/>
                  </a:solidFill>
                </a:rPr>
                <a:t>FASHION</a:t>
              </a:r>
              <a:endParaRPr lang="en-US" sz="7200" b="1" spc="-300" noProof="1">
                <a:solidFill>
                  <a:schemeClr val="accent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C4141D-3D29-4554-B3A8-A5A2FB1E2811}"/>
                </a:ext>
              </a:extLst>
            </p:cNvPr>
            <p:cNvSpPr txBox="1"/>
            <p:nvPr/>
          </p:nvSpPr>
          <p:spPr>
            <a:xfrm>
              <a:off x="1550299" y="738892"/>
              <a:ext cx="5023146" cy="7919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5400" b="1" spc="-300" dirty="0">
                  <a:solidFill>
                    <a:schemeClr val="bg1"/>
                  </a:solidFill>
                </a:rPr>
                <a:t>WHO IS </a:t>
              </a:r>
              <a:r>
                <a:rPr lang="en-US" sz="5400" i="1" spc="-300" dirty="0">
                  <a:solidFill>
                    <a:schemeClr val="bg1"/>
                  </a:solidFill>
                  <a:latin typeface="+mj-lt"/>
                </a:rPr>
                <a:t>Disrupting</a:t>
              </a:r>
              <a:endParaRPr lang="en-US" sz="5400" b="1" spc="-300" noProof="1">
                <a:solidFill>
                  <a:srgbClr val="C6D630"/>
                </a:solidFill>
                <a:latin typeface="+mj-lt"/>
              </a:endParaRPr>
            </a:p>
          </p:txBody>
        </p:sp>
      </p:grpSp>
      <p:grpSp>
        <p:nvGrpSpPr>
          <p:cNvPr id="2" name="Group 1" descr="Info with Icon">
            <a:extLst>
              <a:ext uri="{FF2B5EF4-FFF2-40B4-BE49-F238E27FC236}">
                <a16:creationId xmlns:a16="http://schemas.microsoft.com/office/drawing/2014/main" id="{D479DA07-BB3E-4124-A137-DF8A1F0B4230}"/>
              </a:ext>
            </a:extLst>
          </p:cNvPr>
          <p:cNvGrpSpPr/>
          <p:nvPr/>
        </p:nvGrpSpPr>
        <p:grpSpPr>
          <a:xfrm>
            <a:off x="7959344" y="480421"/>
            <a:ext cx="3790527" cy="1801857"/>
            <a:chOff x="469469" y="2880705"/>
            <a:chExt cx="3790527" cy="1801857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E235A7E8-411A-420E-B6DA-BDF5E9CFB404}"/>
                </a:ext>
              </a:extLst>
            </p:cNvPr>
            <p:cNvGrpSpPr/>
            <p:nvPr/>
          </p:nvGrpSpPr>
          <p:grpSpPr>
            <a:xfrm>
              <a:off x="469469" y="3238679"/>
              <a:ext cx="642111" cy="789197"/>
              <a:chOff x="1589612" y="4695573"/>
              <a:chExt cx="776954" cy="954929"/>
            </a:xfrm>
            <a:solidFill>
              <a:schemeClr val="accent1"/>
            </a:solidFill>
          </p:grpSpPr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073A88A9-3E0A-4EB3-BE36-4EA111E39C3A}"/>
                  </a:ext>
                </a:extLst>
              </p:cNvPr>
              <p:cNvSpPr/>
              <p:nvPr/>
            </p:nvSpPr>
            <p:spPr>
              <a:xfrm>
                <a:off x="1793325" y="5260311"/>
                <a:ext cx="57150" cy="47625"/>
              </a:xfrm>
              <a:custGeom>
                <a:avLst/>
                <a:gdLst>
                  <a:gd name="connsiteX0" fmla="*/ 32983 w 57150"/>
                  <a:gd name="connsiteY0" fmla="*/ 49435 h 47625"/>
                  <a:gd name="connsiteX1" fmla="*/ 42508 w 57150"/>
                  <a:gd name="connsiteY1" fmla="*/ 44672 h 47625"/>
                  <a:gd name="connsiteX2" fmla="*/ 56796 w 57150"/>
                  <a:gd name="connsiteY2" fmla="*/ 25622 h 47625"/>
                  <a:gd name="connsiteX3" fmla="*/ 53938 w 57150"/>
                  <a:gd name="connsiteY3" fmla="*/ 9430 h 47625"/>
                  <a:gd name="connsiteX4" fmla="*/ 37746 w 57150"/>
                  <a:gd name="connsiteY4" fmla="*/ 12287 h 47625"/>
                  <a:gd name="connsiteX5" fmla="*/ 32983 w 57150"/>
                  <a:gd name="connsiteY5" fmla="*/ 18002 h 47625"/>
                  <a:gd name="connsiteX6" fmla="*/ 28221 w 57150"/>
                  <a:gd name="connsiteY6" fmla="*/ 12287 h 47625"/>
                  <a:gd name="connsiteX7" fmla="*/ 12028 w 57150"/>
                  <a:gd name="connsiteY7" fmla="*/ 9430 h 47625"/>
                  <a:gd name="connsiteX8" fmla="*/ 9171 w 57150"/>
                  <a:gd name="connsiteY8" fmla="*/ 25622 h 47625"/>
                  <a:gd name="connsiteX9" fmla="*/ 23458 w 57150"/>
                  <a:gd name="connsiteY9" fmla="*/ 44672 h 47625"/>
                  <a:gd name="connsiteX10" fmla="*/ 32983 w 57150"/>
                  <a:gd name="connsiteY10" fmla="*/ 4943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150" h="47625">
                    <a:moveTo>
                      <a:pt x="32983" y="49435"/>
                    </a:moveTo>
                    <a:cubicBezTo>
                      <a:pt x="36793" y="49435"/>
                      <a:pt x="40603" y="47530"/>
                      <a:pt x="42508" y="44672"/>
                    </a:cubicBezTo>
                    <a:lnTo>
                      <a:pt x="56796" y="25622"/>
                    </a:lnTo>
                    <a:cubicBezTo>
                      <a:pt x="60606" y="20860"/>
                      <a:pt x="59653" y="13240"/>
                      <a:pt x="53938" y="9430"/>
                    </a:cubicBezTo>
                    <a:cubicBezTo>
                      <a:pt x="49176" y="5620"/>
                      <a:pt x="41556" y="6572"/>
                      <a:pt x="37746" y="12287"/>
                    </a:cubicBezTo>
                    <a:lnTo>
                      <a:pt x="32983" y="18002"/>
                    </a:lnTo>
                    <a:lnTo>
                      <a:pt x="28221" y="12287"/>
                    </a:lnTo>
                    <a:cubicBezTo>
                      <a:pt x="24411" y="7525"/>
                      <a:pt x="16791" y="5620"/>
                      <a:pt x="12028" y="9430"/>
                    </a:cubicBezTo>
                    <a:cubicBezTo>
                      <a:pt x="7266" y="13240"/>
                      <a:pt x="5361" y="20860"/>
                      <a:pt x="9171" y="25622"/>
                    </a:cubicBezTo>
                    <a:lnTo>
                      <a:pt x="23458" y="44672"/>
                    </a:lnTo>
                    <a:cubicBezTo>
                      <a:pt x="25363" y="47530"/>
                      <a:pt x="29173" y="49435"/>
                      <a:pt x="32983" y="494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BA92CDB-868B-4E43-BF27-C0D9D5B3D4CA}"/>
                  </a:ext>
                </a:extLst>
              </p:cNvPr>
              <p:cNvSpPr/>
              <p:nvPr/>
            </p:nvSpPr>
            <p:spPr>
              <a:xfrm>
                <a:off x="1858896" y="5436631"/>
                <a:ext cx="66675" cy="66675"/>
              </a:xfrm>
              <a:custGeom>
                <a:avLst/>
                <a:gdLst>
                  <a:gd name="connsiteX0" fmla="*/ 45517 w 66675"/>
                  <a:gd name="connsiteY0" fmla="*/ 10275 h 66675"/>
                  <a:gd name="connsiteX1" fmla="*/ 11227 w 66675"/>
                  <a:gd name="connsiteY1" fmla="*/ 40755 h 66675"/>
                  <a:gd name="connsiteX2" fmla="*/ 10275 w 66675"/>
                  <a:gd name="connsiteY2" fmla="*/ 56947 h 66675"/>
                  <a:gd name="connsiteX3" fmla="*/ 18847 w 66675"/>
                  <a:gd name="connsiteY3" fmla="*/ 60757 h 66675"/>
                  <a:gd name="connsiteX4" fmla="*/ 26467 w 66675"/>
                  <a:gd name="connsiteY4" fmla="*/ 57900 h 66675"/>
                  <a:gd name="connsiteX5" fmla="*/ 60757 w 66675"/>
                  <a:gd name="connsiteY5" fmla="*/ 27420 h 66675"/>
                  <a:gd name="connsiteX6" fmla="*/ 61710 w 66675"/>
                  <a:gd name="connsiteY6" fmla="*/ 11227 h 66675"/>
                  <a:gd name="connsiteX7" fmla="*/ 45517 w 66675"/>
                  <a:gd name="connsiteY7" fmla="*/ 102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66675">
                    <a:moveTo>
                      <a:pt x="45517" y="10275"/>
                    </a:moveTo>
                    <a:lnTo>
                      <a:pt x="11227" y="40755"/>
                    </a:lnTo>
                    <a:cubicBezTo>
                      <a:pt x="6465" y="44565"/>
                      <a:pt x="5512" y="52185"/>
                      <a:pt x="10275" y="56947"/>
                    </a:cubicBezTo>
                    <a:cubicBezTo>
                      <a:pt x="12180" y="59805"/>
                      <a:pt x="15990" y="60757"/>
                      <a:pt x="18847" y="60757"/>
                    </a:cubicBezTo>
                    <a:cubicBezTo>
                      <a:pt x="21705" y="60757"/>
                      <a:pt x="24562" y="59805"/>
                      <a:pt x="26467" y="57900"/>
                    </a:cubicBezTo>
                    <a:lnTo>
                      <a:pt x="60757" y="27420"/>
                    </a:lnTo>
                    <a:cubicBezTo>
                      <a:pt x="65520" y="23610"/>
                      <a:pt x="66472" y="15990"/>
                      <a:pt x="61710" y="11227"/>
                    </a:cubicBezTo>
                    <a:cubicBezTo>
                      <a:pt x="57900" y="6465"/>
                      <a:pt x="50280" y="5512"/>
                      <a:pt x="45517" y="102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EE821290-8A24-41F3-B530-D1A44B79B2C2}"/>
                  </a:ext>
                </a:extLst>
              </p:cNvPr>
              <p:cNvSpPr/>
              <p:nvPr/>
            </p:nvSpPr>
            <p:spPr>
              <a:xfrm>
                <a:off x="1927859" y="5366792"/>
                <a:ext cx="57150" cy="76200"/>
              </a:xfrm>
              <a:custGeom>
                <a:avLst/>
                <a:gdLst>
                  <a:gd name="connsiteX0" fmla="*/ 10845 w 57150"/>
                  <a:gd name="connsiteY0" fmla="*/ 66778 h 76200"/>
                  <a:gd name="connsiteX1" fmla="*/ 18465 w 57150"/>
                  <a:gd name="connsiteY1" fmla="*/ 69636 h 76200"/>
                  <a:gd name="connsiteX2" fmla="*/ 27037 w 57150"/>
                  <a:gd name="connsiteY2" fmla="*/ 65826 h 76200"/>
                  <a:gd name="connsiteX3" fmla="*/ 52755 w 57150"/>
                  <a:gd name="connsiteY3" fmla="*/ 22011 h 76200"/>
                  <a:gd name="connsiteX4" fmla="*/ 45135 w 57150"/>
                  <a:gd name="connsiteY4" fmla="*/ 7723 h 76200"/>
                  <a:gd name="connsiteX5" fmla="*/ 30847 w 57150"/>
                  <a:gd name="connsiteY5" fmla="*/ 15343 h 76200"/>
                  <a:gd name="connsiteX6" fmla="*/ 9892 w 57150"/>
                  <a:gd name="connsiteY6" fmla="*/ 50586 h 76200"/>
                  <a:gd name="connsiteX7" fmla="*/ 10845 w 57150"/>
                  <a:gd name="connsiteY7" fmla="*/ 6677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76200">
                    <a:moveTo>
                      <a:pt x="10845" y="66778"/>
                    </a:moveTo>
                    <a:cubicBezTo>
                      <a:pt x="12750" y="68683"/>
                      <a:pt x="15607" y="69636"/>
                      <a:pt x="18465" y="69636"/>
                    </a:cubicBezTo>
                    <a:cubicBezTo>
                      <a:pt x="21322" y="69636"/>
                      <a:pt x="25132" y="68683"/>
                      <a:pt x="27037" y="65826"/>
                    </a:cubicBezTo>
                    <a:cubicBezTo>
                      <a:pt x="38467" y="53443"/>
                      <a:pt x="47040" y="38203"/>
                      <a:pt x="52755" y="22011"/>
                    </a:cubicBezTo>
                    <a:cubicBezTo>
                      <a:pt x="54660" y="16296"/>
                      <a:pt x="51802" y="9628"/>
                      <a:pt x="45135" y="7723"/>
                    </a:cubicBezTo>
                    <a:cubicBezTo>
                      <a:pt x="39420" y="5818"/>
                      <a:pt x="32752" y="8676"/>
                      <a:pt x="30847" y="15343"/>
                    </a:cubicBezTo>
                    <a:cubicBezTo>
                      <a:pt x="26085" y="28678"/>
                      <a:pt x="19417" y="40108"/>
                      <a:pt x="9892" y="50586"/>
                    </a:cubicBezTo>
                    <a:cubicBezTo>
                      <a:pt x="6082" y="54396"/>
                      <a:pt x="6082" y="62016"/>
                      <a:pt x="10845" y="667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1B95C899-59A3-42EC-BB18-781A37C157A6}"/>
                  </a:ext>
                </a:extLst>
              </p:cNvPr>
              <p:cNvSpPr/>
              <p:nvPr/>
            </p:nvSpPr>
            <p:spPr>
              <a:xfrm>
                <a:off x="1862835" y="5240652"/>
                <a:ext cx="76200" cy="38100"/>
              </a:xfrm>
              <a:custGeom>
                <a:avLst/>
                <a:gdLst>
                  <a:gd name="connsiteX0" fmla="*/ 69201 w 76200"/>
                  <a:gd name="connsiteY0" fmla="*/ 13848 h 38100"/>
                  <a:gd name="connsiteX1" fmla="*/ 16814 w 76200"/>
                  <a:gd name="connsiteY1" fmla="*/ 9086 h 38100"/>
                  <a:gd name="connsiteX2" fmla="*/ 7289 w 76200"/>
                  <a:gd name="connsiteY2" fmla="*/ 22421 h 38100"/>
                  <a:gd name="connsiteX3" fmla="*/ 20624 w 76200"/>
                  <a:gd name="connsiteY3" fmla="*/ 31946 h 38100"/>
                  <a:gd name="connsiteX4" fmla="*/ 58724 w 76200"/>
                  <a:gd name="connsiteY4" fmla="*/ 34803 h 38100"/>
                  <a:gd name="connsiteX5" fmla="*/ 63486 w 76200"/>
                  <a:gd name="connsiteY5" fmla="*/ 35756 h 38100"/>
                  <a:gd name="connsiteX6" fmla="*/ 73964 w 76200"/>
                  <a:gd name="connsiteY6" fmla="*/ 29088 h 38100"/>
                  <a:gd name="connsiteX7" fmla="*/ 69201 w 76200"/>
                  <a:gd name="connsiteY7" fmla="*/ 13848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200" h="38100">
                    <a:moveTo>
                      <a:pt x="69201" y="13848"/>
                    </a:moveTo>
                    <a:cubicBezTo>
                      <a:pt x="53961" y="7181"/>
                      <a:pt x="35864" y="5276"/>
                      <a:pt x="16814" y="9086"/>
                    </a:cubicBezTo>
                    <a:cubicBezTo>
                      <a:pt x="10146" y="10038"/>
                      <a:pt x="6336" y="16706"/>
                      <a:pt x="7289" y="22421"/>
                    </a:cubicBezTo>
                    <a:cubicBezTo>
                      <a:pt x="8241" y="29088"/>
                      <a:pt x="14909" y="32898"/>
                      <a:pt x="20624" y="31946"/>
                    </a:cubicBezTo>
                    <a:cubicBezTo>
                      <a:pt x="34911" y="29088"/>
                      <a:pt x="48246" y="30041"/>
                      <a:pt x="58724" y="34803"/>
                    </a:cubicBezTo>
                    <a:cubicBezTo>
                      <a:pt x="60629" y="35756"/>
                      <a:pt x="61581" y="35756"/>
                      <a:pt x="63486" y="35756"/>
                    </a:cubicBezTo>
                    <a:cubicBezTo>
                      <a:pt x="68249" y="35756"/>
                      <a:pt x="72059" y="32898"/>
                      <a:pt x="73964" y="29088"/>
                    </a:cubicBezTo>
                    <a:cubicBezTo>
                      <a:pt x="77774" y="23373"/>
                      <a:pt x="74916" y="16706"/>
                      <a:pt x="69201" y="138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85F6DE7-F1AF-4A2D-AECF-92613CF5B912}"/>
                  </a:ext>
                </a:extLst>
              </p:cNvPr>
              <p:cNvSpPr/>
              <p:nvPr/>
            </p:nvSpPr>
            <p:spPr>
              <a:xfrm>
                <a:off x="1941008" y="5277760"/>
                <a:ext cx="47625" cy="76200"/>
              </a:xfrm>
              <a:custGeom>
                <a:avLst/>
                <a:gdLst>
                  <a:gd name="connsiteX0" fmla="*/ 33891 w 47625"/>
                  <a:gd name="connsiteY0" fmla="*/ 73896 h 76200"/>
                  <a:gd name="connsiteX1" fmla="*/ 33891 w 47625"/>
                  <a:gd name="connsiteY1" fmla="*/ 73896 h 76200"/>
                  <a:gd name="connsiteX2" fmla="*/ 45321 w 47625"/>
                  <a:gd name="connsiteY2" fmla="*/ 60561 h 76200"/>
                  <a:gd name="connsiteX3" fmla="*/ 29128 w 47625"/>
                  <a:gd name="connsiteY3" fmla="*/ 12936 h 76200"/>
                  <a:gd name="connsiteX4" fmla="*/ 12936 w 47625"/>
                  <a:gd name="connsiteY4" fmla="*/ 9126 h 76200"/>
                  <a:gd name="connsiteX5" fmla="*/ 9126 w 47625"/>
                  <a:gd name="connsiteY5" fmla="*/ 25318 h 76200"/>
                  <a:gd name="connsiteX6" fmla="*/ 22461 w 47625"/>
                  <a:gd name="connsiteY6" fmla="*/ 63418 h 76200"/>
                  <a:gd name="connsiteX7" fmla="*/ 33891 w 47625"/>
                  <a:gd name="connsiteY7" fmla="*/ 738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76200">
                    <a:moveTo>
                      <a:pt x="33891" y="73896"/>
                    </a:moveTo>
                    <a:lnTo>
                      <a:pt x="33891" y="73896"/>
                    </a:lnTo>
                    <a:cubicBezTo>
                      <a:pt x="41511" y="72943"/>
                      <a:pt x="46273" y="67228"/>
                      <a:pt x="45321" y="60561"/>
                    </a:cubicBezTo>
                    <a:cubicBezTo>
                      <a:pt x="43416" y="43416"/>
                      <a:pt x="37701" y="27223"/>
                      <a:pt x="29128" y="12936"/>
                    </a:cubicBezTo>
                    <a:cubicBezTo>
                      <a:pt x="25318" y="7221"/>
                      <a:pt x="18651" y="5316"/>
                      <a:pt x="12936" y="9126"/>
                    </a:cubicBezTo>
                    <a:cubicBezTo>
                      <a:pt x="7221" y="12936"/>
                      <a:pt x="5316" y="19603"/>
                      <a:pt x="9126" y="25318"/>
                    </a:cubicBezTo>
                    <a:cubicBezTo>
                      <a:pt x="16746" y="36748"/>
                      <a:pt x="20556" y="50083"/>
                      <a:pt x="22461" y="63418"/>
                    </a:cubicBezTo>
                    <a:cubicBezTo>
                      <a:pt x="22461" y="69133"/>
                      <a:pt x="27223" y="73896"/>
                      <a:pt x="33891" y="738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E231E90-96B1-4EBA-B149-A5E12F7953AD}"/>
                  </a:ext>
                </a:extLst>
              </p:cNvPr>
              <p:cNvSpPr/>
              <p:nvPr/>
            </p:nvSpPr>
            <p:spPr>
              <a:xfrm>
                <a:off x="1790939" y="5498543"/>
                <a:ext cx="66675" cy="47625"/>
              </a:xfrm>
              <a:custGeom>
                <a:avLst/>
                <a:gdLst>
                  <a:gd name="connsiteX0" fmla="*/ 10605 w 66675"/>
                  <a:gd name="connsiteY0" fmla="*/ 26467 h 47625"/>
                  <a:gd name="connsiteX1" fmla="*/ 26797 w 66675"/>
                  <a:gd name="connsiteY1" fmla="*/ 42660 h 47625"/>
                  <a:gd name="connsiteX2" fmla="*/ 35370 w 66675"/>
                  <a:gd name="connsiteY2" fmla="*/ 46470 h 47625"/>
                  <a:gd name="connsiteX3" fmla="*/ 43942 w 66675"/>
                  <a:gd name="connsiteY3" fmla="*/ 42660 h 47625"/>
                  <a:gd name="connsiteX4" fmla="*/ 57277 w 66675"/>
                  <a:gd name="connsiteY4" fmla="*/ 29325 h 47625"/>
                  <a:gd name="connsiteX5" fmla="*/ 60135 w 66675"/>
                  <a:gd name="connsiteY5" fmla="*/ 27420 h 47625"/>
                  <a:gd name="connsiteX6" fmla="*/ 61087 w 66675"/>
                  <a:gd name="connsiteY6" fmla="*/ 11227 h 47625"/>
                  <a:gd name="connsiteX7" fmla="*/ 44895 w 66675"/>
                  <a:gd name="connsiteY7" fmla="*/ 10275 h 47625"/>
                  <a:gd name="connsiteX8" fmla="*/ 36322 w 66675"/>
                  <a:gd name="connsiteY8" fmla="*/ 18847 h 47625"/>
                  <a:gd name="connsiteX9" fmla="*/ 27750 w 66675"/>
                  <a:gd name="connsiteY9" fmla="*/ 10275 h 47625"/>
                  <a:gd name="connsiteX10" fmla="*/ 11557 w 66675"/>
                  <a:gd name="connsiteY10" fmla="*/ 11227 h 47625"/>
                  <a:gd name="connsiteX11" fmla="*/ 10605 w 66675"/>
                  <a:gd name="connsiteY11" fmla="*/ 26467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" h="47625">
                    <a:moveTo>
                      <a:pt x="10605" y="26467"/>
                    </a:moveTo>
                    <a:lnTo>
                      <a:pt x="26797" y="42660"/>
                    </a:lnTo>
                    <a:cubicBezTo>
                      <a:pt x="28702" y="44565"/>
                      <a:pt x="31560" y="46470"/>
                      <a:pt x="35370" y="46470"/>
                    </a:cubicBezTo>
                    <a:cubicBezTo>
                      <a:pt x="39180" y="46470"/>
                      <a:pt x="41085" y="45517"/>
                      <a:pt x="43942" y="42660"/>
                    </a:cubicBezTo>
                    <a:lnTo>
                      <a:pt x="57277" y="29325"/>
                    </a:lnTo>
                    <a:lnTo>
                      <a:pt x="60135" y="27420"/>
                    </a:lnTo>
                    <a:cubicBezTo>
                      <a:pt x="64897" y="23610"/>
                      <a:pt x="65850" y="15990"/>
                      <a:pt x="61087" y="11227"/>
                    </a:cubicBezTo>
                    <a:cubicBezTo>
                      <a:pt x="57277" y="6465"/>
                      <a:pt x="49657" y="5512"/>
                      <a:pt x="44895" y="10275"/>
                    </a:cubicBezTo>
                    <a:lnTo>
                      <a:pt x="36322" y="18847"/>
                    </a:lnTo>
                    <a:lnTo>
                      <a:pt x="27750" y="10275"/>
                    </a:lnTo>
                    <a:cubicBezTo>
                      <a:pt x="22987" y="6465"/>
                      <a:pt x="15367" y="6465"/>
                      <a:pt x="11557" y="11227"/>
                    </a:cubicBezTo>
                    <a:cubicBezTo>
                      <a:pt x="5842" y="15037"/>
                      <a:pt x="5842" y="22657"/>
                      <a:pt x="10605" y="26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18F4AD8B-AE02-47DA-9387-AEB63AFC02CB}"/>
                  </a:ext>
                </a:extLst>
              </p:cNvPr>
              <p:cNvSpPr/>
              <p:nvPr/>
            </p:nvSpPr>
            <p:spPr>
              <a:xfrm>
                <a:off x="1664364" y="5366876"/>
                <a:ext cx="57150" cy="76200"/>
              </a:xfrm>
              <a:custGeom>
                <a:avLst/>
                <a:gdLst>
                  <a:gd name="connsiteX0" fmla="*/ 33357 w 57150"/>
                  <a:gd name="connsiteY0" fmla="*/ 65742 h 76200"/>
                  <a:gd name="connsiteX1" fmla="*/ 41929 w 57150"/>
                  <a:gd name="connsiteY1" fmla="*/ 69552 h 76200"/>
                  <a:gd name="connsiteX2" fmla="*/ 49549 w 57150"/>
                  <a:gd name="connsiteY2" fmla="*/ 66694 h 76200"/>
                  <a:gd name="connsiteX3" fmla="*/ 50502 w 57150"/>
                  <a:gd name="connsiteY3" fmla="*/ 50502 h 76200"/>
                  <a:gd name="connsiteX4" fmla="*/ 29547 w 57150"/>
                  <a:gd name="connsiteY4" fmla="*/ 15259 h 76200"/>
                  <a:gd name="connsiteX5" fmla="*/ 15259 w 57150"/>
                  <a:gd name="connsiteY5" fmla="*/ 7639 h 76200"/>
                  <a:gd name="connsiteX6" fmla="*/ 7639 w 57150"/>
                  <a:gd name="connsiteY6" fmla="*/ 21927 h 76200"/>
                  <a:gd name="connsiteX7" fmla="*/ 33357 w 57150"/>
                  <a:gd name="connsiteY7" fmla="*/ 6574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76200">
                    <a:moveTo>
                      <a:pt x="33357" y="65742"/>
                    </a:moveTo>
                    <a:cubicBezTo>
                      <a:pt x="35262" y="68599"/>
                      <a:pt x="39072" y="69552"/>
                      <a:pt x="41929" y="69552"/>
                    </a:cubicBezTo>
                    <a:cubicBezTo>
                      <a:pt x="44787" y="69552"/>
                      <a:pt x="47644" y="68599"/>
                      <a:pt x="49549" y="66694"/>
                    </a:cubicBezTo>
                    <a:cubicBezTo>
                      <a:pt x="54312" y="61932"/>
                      <a:pt x="54312" y="55264"/>
                      <a:pt x="50502" y="50502"/>
                    </a:cubicBezTo>
                    <a:cubicBezTo>
                      <a:pt x="40977" y="40024"/>
                      <a:pt x="34309" y="28594"/>
                      <a:pt x="29547" y="15259"/>
                    </a:cubicBezTo>
                    <a:cubicBezTo>
                      <a:pt x="27642" y="9544"/>
                      <a:pt x="20974" y="5734"/>
                      <a:pt x="15259" y="7639"/>
                    </a:cubicBezTo>
                    <a:cubicBezTo>
                      <a:pt x="9544" y="9544"/>
                      <a:pt x="5734" y="16212"/>
                      <a:pt x="7639" y="21927"/>
                    </a:cubicBezTo>
                    <a:cubicBezTo>
                      <a:pt x="12402" y="39072"/>
                      <a:pt x="20974" y="53359"/>
                      <a:pt x="33357" y="657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1CC9596-DFE1-4F2B-8C36-1EC80F899A17}"/>
                  </a:ext>
                </a:extLst>
              </p:cNvPr>
              <p:cNvSpPr/>
              <p:nvPr/>
            </p:nvSpPr>
            <p:spPr>
              <a:xfrm>
                <a:off x="1722119" y="5437013"/>
                <a:ext cx="66675" cy="66675"/>
              </a:xfrm>
              <a:custGeom>
                <a:avLst/>
                <a:gdLst>
                  <a:gd name="connsiteX0" fmla="*/ 45135 w 66675"/>
                  <a:gd name="connsiteY0" fmla="*/ 57517 h 66675"/>
                  <a:gd name="connsiteX1" fmla="*/ 52755 w 66675"/>
                  <a:gd name="connsiteY1" fmla="*/ 60375 h 66675"/>
                  <a:gd name="connsiteX2" fmla="*/ 61327 w 66675"/>
                  <a:gd name="connsiteY2" fmla="*/ 56565 h 66675"/>
                  <a:gd name="connsiteX3" fmla="*/ 60375 w 66675"/>
                  <a:gd name="connsiteY3" fmla="*/ 40372 h 66675"/>
                  <a:gd name="connsiteX4" fmla="*/ 26085 w 66675"/>
                  <a:gd name="connsiteY4" fmla="*/ 9892 h 66675"/>
                  <a:gd name="connsiteX5" fmla="*/ 9892 w 66675"/>
                  <a:gd name="connsiteY5" fmla="*/ 10845 h 66675"/>
                  <a:gd name="connsiteX6" fmla="*/ 10845 w 66675"/>
                  <a:gd name="connsiteY6" fmla="*/ 27037 h 66675"/>
                  <a:gd name="connsiteX7" fmla="*/ 45135 w 66675"/>
                  <a:gd name="connsiteY7" fmla="*/ 57517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66675">
                    <a:moveTo>
                      <a:pt x="45135" y="57517"/>
                    </a:moveTo>
                    <a:cubicBezTo>
                      <a:pt x="47040" y="59422"/>
                      <a:pt x="49897" y="60375"/>
                      <a:pt x="52755" y="60375"/>
                    </a:cubicBezTo>
                    <a:cubicBezTo>
                      <a:pt x="55612" y="60375"/>
                      <a:pt x="59422" y="59422"/>
                      <a:pt x="61327" y="56565"/>
                    </a:cubicBezTo>
                    <a:cubicBezTo>
                      <a:pt x="65137" y="51802"/>
                      <a:pt x="65137" y="44182"/>
                      <a:pt x="60375" y="40372"/>
                    </a:cubicBezTo>
                    <a:lnTo>
                      <a:pt x="26085" y="9892"/>
                    </a:lnTo>
                    <a:cubicBezTo>
                      <a:pt x="21322" y="6082"/>
                      <a:pt x="13702" y="6082"/>
                      <a:pt x="9892" y="10845"/>
                    </a:cubicBezTo>
                    <a:cubicBezTo>
                      <a:pt x="6082" y="15607"/>
                      <a:pt x="6082" y="23227"/>
                      <a:pt x="10845" y="27037"/>
                    </a:cubicBezTo>
                    <a:lnTo>
                      <a:pt x="45135" y="5751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89D2704F-C537-41C4-AEBA-070FCA8E2823}"/>
                  </a:ext>
                </a:extLst>
              </p:cNvPr>
              <p:cNvSpPr/>
              <p:nvPr/>
            </p:nvSpPr>
            <p:spPr>
              <a:xfrm>
                <a:off x="1705649" y="5240652"/>
                <a:ext cx="76200" cy="38100"/>
              </a:xfrm>
              <a:custGeom>
                <a:avLst/>
                <a:gdLst>
                  <a:gd name="connsiteX0" fmla="*/ 24457 w 76200"/>
                  <a:gd name="connsiteY0" fmla="*/ 34803 h 38100"/>
                  <a:gd name="connsiteX1" fmla="*/ 62557 w 76200"/>
                  <a:gd name="connsiteY1" fmla="*/ 31946 h 38100"/>
                  <a:gd name="connsiteX2" fmla="*/ 75892 w 76200"/>
                  <a:gd name="connsiteY2" fmla="*/ 22421 h 38100"/>
                  <a:gd name="connsiteX3" fmla="*/ 66367 w 76200"/>
                  <a:gd name="connsiteY3" fmla="*/ 9086 h 38100"/>
                  <a:gd name="connsiteX4" fmla="*/ 13980 w 76200"/>
                  <a:gd name="connsiteY4" fmla="*/ 13848 h 38100"/>
                  <a:gd name="connsiteX5" fmla="*/ 8265 w 76200"/>
                  <a:gd name="connsiteY5" fmla="*/ 29088 h 38100"/>
                  <a:gd name="connsiteX6" fmla="*/ 18742 w 76200"/>
                  <a:gd name="connsiteY6" fmla="*/ 35756 h 38100"/>
                  <a:gd name="connsiteX7" fmla="*/ 24457 w 76200"/>
                  <a:gd name="connsiteY7" fmla="*/ 3480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200" h="38100">
                    <a:moveTo>
                      <a:pt x="24457" y="34803"/>
                    </a:moveTo>
                    <a:cubicBezTo>
                      <a:pt x="34935" y="30041"/>
                      <a:pt x="48270" y="29088"/>
                      <a:pt x="62557" y="31946"/>
                    </a:cubicBezTo>
                    <a:cubicBezTo>
                      <a:pt x="69225" y="32898"/>
                      <a:pt x="74940" y="29088"/>
                      <a:pt x="75892" y="22421"/>
                    </a:cubicBezTo>
                    <a:cubicBezTo>
                      <a:pt x="76845" y="15753"/>
                      <a:pt x="73035" y="10038"/>
                      <a:pt x="66367" y="9086"/>
                    </a:cubicBezTo>
                    <a:cubicBezTo>
                      <a:pt x="47317" y="5276"/>
                      <a:pt x="29220" y="7181"/>
                      <a:pt x="13980" y="13848"/>
                    </a:cubicBezTo>
                    <a:cubicBezTo>
                      <a:pt x="8265" y="16706"/>
                      <a:pt x="5407" y="23373"/>
                      <a:pt x="8265" y="29088"/>
                    </a:cubicBezTo>
                    <a:cubicBezTo>
                      <a:pt x="10170" y="32898"/>
                      <a:pt x="13980" y="35756"/>
                      <a:pt x="18742" y="35756"/>
                    </a:cubicBezTo>
                    <a:cubicBezTo>
                      <a:pt x="20647" y="35756"/>
                      <a:pt x="22552" y="35756"/>
                      <a:pt x="24457" y="348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F3901DD-05B4-47E2-B697-91C2588BA1C3}"/>
                  </a:ext>
                </a:extLst>
              </p:cNvPr>
              <p:cNvSpPr/>
              <p:nvPr/>
            </p:nvSpPr>
            <p:spPr>
              <a:xfrm>
                <a:off x="1659024" y="5278181"/>
                <a:ext cx="47625" cy="76200"/>
              </a:xfrm>
              <a:custGeom>
                <a:avLst/>
                <a:gdLst>
                  <a:gd name="connsiteX0" fmla="*/ 18695 w 47625"/>
                  <a:gd name="connsiteY0" fmla="*/ 73474 h 76200"/>
                  <a:gd name="connsiteX1" fmla="*/ 30125 w 47625"/>
                  <a:gd name="connsiteY1" fmla="*/ 62997 h 76200"/>
                  <a:gd name="connsiteX2" fmla="*/ 43460 w 47625"/>
                  <a:gd name="connsiteY2" fmla="*/ 24897 h 76200"/>
                  <a:gd name="connsiteX3" fmla="*/ 39650 w 47625"/>
                  <a:gd name="connsiteY3" fmla="*/ 8704 h 76200"/>
                  <a:gd name="connsiteX4" fmla="*/ 23457 w 47625"/>
                  <a:gd name="connsiteY4" fmla="*/ 12514 h 76200"/>
                  <a:gd name="connsiteX5" fmla="*/ 7265 w 47625"/>
                  <a:gd name="connsiteY5" fmla="*/ 60139 h 76200"/>
                  <a:gd name="connsiteX6" fmla="*/ 18695 w 47625"/>
                  <a:gd name="connsiteY6" fmla="*/ 73474 h 76200"/>
                  <a:gd name="connsiteX7" fmla="*/ 18695 w 47625"/>
                  <a:gd name="connsiteY7" fmla="*/ 734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76200">
                    <a:moveTo>
                      <a:pt x="18695" y="73474"/>
                    </a:moveTo>
                    <a:cubicBezTo>
                      <a:pt x="24410" y="73474"/>
                      <a:pt x="29172" y="68712"/>
                      <a:pt x="30125" y="62997"/>
                    </a:cubicBezTo>
                    <a:cubicBezTo>
                      <a:pt x="32030" y="49662"/>
                      <a:pt x="35840" y="36327"/>
                      <a:pt x="43460" y="24897"/>
                    </a:cubicBezTo>
                    <a:cubicBezTo>
                      <a:pt x="47270" y="19182"/>
                      <a:pt x="45365" y="12514"/>
                      <a:pt x="39650" y="8704"/>
                    </a:cubicBezTo>
                    <a:cubicBezTo>
                      <a:pt x="33935" y="5847"/>
                      <a:pt x="27267" y="6799"/>
                      <a:pt x="23457" y="12514"/>
                    </a:cubicBezTo>
                    <a:cubicBezTo>
                      <a:pt x="14885" y="26802"/>
                      <a:pt x="9170" y="42994"/>
                      <a:pt x="7265" y="60139"/>
                    </a:cubicBezTo>
                    <a:cubicBezTo>
                      <a:pt x="6312" y="66807"/>
                      <a:pt x="11075" y="72522"/>
                      <a:pt x="18695" y="73474"/>
                    </a:cubicBezTo>
                    <a:cubicBezTo>
                      <a:pt x="17742" y="73474"/>
                      <a:pt x="18695" y="73474"/>
                      <a:pt x="18695" y="734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BABEB80-D531-4277-AC7D-4BD15FD24FF0}"/>
                  </a:ext>
                </a:extLst>
              </p:cNvPr>
              <p:cNvSpPr/>
              <p:nvPr/>
            </p:nvSpPr>
            <p:spPr>
              <a:xfrm>
                <a:off x="1747441" y="4695573"/>
                <a:ext cx="619125" cy="619125"/>
              </a:xfrm>
              <a:custGeom>
                <a:avLst/>
                <a:gdLst>
                  <a:gd name="connsiteX0" fmla="*/ 613220 w 619125"/>
                  <a:gd name="connsiteY0" fmla="*/ 594170 h 619125"/>
                  <a:gd name="connsiteX1" fmla="*/ 295085 w 619125"/>
                  <a:gd name="connsiteY1" fmla="*/ 275083 h 619125"/>
                  <a:gd name="connsiteX2" fmla="*/ 294133 w 619125"/>
                  <a:gd name="connsiteY2" fmla="*/ 273178 h 619125"/>
                  <a:gd name="connsiteX3" fmla="*/ 288418 w 619125"/>
                  <a:gd name="connsiteY3" fmla="*/ 267463 h 619125"/>
                  <a:gd name="connsiteX4" fmla="*/ 103633 w 619125"/>
                  <a:gd name="connsiteY4" fmla="*/ 29338 h 619125"/>
                  <a:gd name="connsiteX5" fmla="*/ 57913 w 619125"/>
                  <a:gd name="connsiteY5" fmla="*/ 7430 h 619125"/>
                  <a:gd name="connsiteX6" fmla="*/ 56008 w 619125"/>
                  <a:gd name="connsiteY6" fmla="*/ 7430 h 619125"/>
                  <a:gd name="connsiteX7" fmla="*/ 23623 w 619125"/>
                  <a:gd name="connsiteY7" fmla="*/ 23623 h 619125"/>
                  <a:gd name="connsiteX8" fmla="*/ 7430 w 619125"/>
                  <a:gd name="connsiteY8" fmla="*/ 56960 h 619125"/>
                  <a:gd name="connsiteX9" fmla="*/ 7430 w 619125"/>
                  <a:gd name="connsiteY9" fmla="*/ 58865 h 619125"/>
                  <a:gd name="connsiteX10" fmla="*/ 29338 w 619125"/>
                  <a:gd name="connsiteY10" fmla="*/ 105538 h 619125"/>
                  <a:gd name="connsiteX11" fmla="*/ 48388 w 619125"/>
                  <a:gd name="connsiteY11" fmla="*/ 118873 h 619125"/>
                  <a:gd name="connsiteX12" fmla="*/ 48388 w 619125"/>
                  <a:gd name="connsiteY12" fmla="*/ 112205 h 619125"/>
                  <a:gd name="connsiteX13" fmla="*/ 59818 w 619125"/>
                  <a:gd name="connsiteY13" fmla="*/ 88393 h 619125"/>
                  <a:gd name="connsiteX14" fmla="*/ 46483 w 619125"/>
                  <a:gd name="connsiteY14" fmla="*/ 79820 h 619125"/>
                  <a:gd name="connsiteX15" fmla="*/ 37910 w 619125"/>
                  <a:gd name="connsiteY15" fmla="*/ 61723 h 619125"/>
                  <a:gd name="connsiteX16" fmla="*/ 45530 w 619125"/>
                  <a:gd name="connsiteY16" fmla="*/ 46483 h 619125"/>
                  <a:gd name="connsiteX17" fmla="*/ 60770 w 619125"/>
                  <a:gd name="connsiteY17" fmla="*/ 38863 h 619125"/>
                  <a:gd name="connsiteX18" fmla="*/ 79820 w 619125"/>
                  <a:gd name="connsiteY18" fmla="*/ 47435 h 619125"/>
                  <a:gd name="connsiteX19" fmla="*/ 156020 w 619125"/>
                  <a:gd name="connsiteY19" fmla="*/ 156020 h 619125"/>
                  <a:gd name="connsiteX20" fmla="*/ 110300 w 619125"/>
                  <a:gd name="connsiteY20" fmla="*/ 123635 h 619125"/>
                  <a:gd name="connsiteX21" fmla="*/ 110300 w 619125"/>
                  <a:gd name="connsiteY21" fmla="*/ 161735 h 619125"/>
                  <a:gd name="connsiteX22" fmla="*/ 267463 w 619125"/>
                  <a:gd name="connsiteY22" fmla="*/ 289370 h 619125"/>
                  <a:gd name="connsiteX23" fmla="*/ 273178 w 619125"/>
                  <a:gd name="connsiteY23" fmla="*/ 295085 h 619125"/>
                  <a:gd name="connsiteX24" fmla="*/ 593218 w 619125"/>
                  <a:gd name="connsiteY24" fmla="*/ 615125 h 619125"/>
                  <a:gd name="connsiteX25" fmla="*/ 604648 w 619125"/>
                  <a:gd name="connsiteY25" fmla="*/ 619888 h 619125"/>
                  <a:gd name="connsiteX26" fmla="*/ 616078 w 619125"/>
                  <a:gd name="connsiteY26" fmla="*/ 615125 h 619125"/>
                  <a:gd name="connsiteX27" fmla="*/ 613220 w 619125"/>
                  <a:gd name="connsiteY27" fmla="*/ 59417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19125" h="619125">
                    <a:moveTo>
                      <a:pt x="613220" y="594170"/>
                    </a:moveTo>
                    <a:lnTo>
                      <a:pt x="295085" y="275083"/>
                    </a:lnTo>
                    <a:cubicBezTo>
                      <a:pt x="295085" y="274130"/>
                      <a:pt x="294133" y="274130"/>
                      <a:pt x="294133" y="273178"/>
                    </a:cubicBezTo>
                    <a:cubicBezTo>
                      <a:pt x="292228" y="271273"/>
                      <a:pt x="290323" y="269368"/>
                      <a:pt x="288418" y="267463"/>
                    </a:cubicBezTo>
                    <a:cubicBezTo>
                      <a:pt x="217933" y="196025"/>
                      <a:pt x="159830" y="112205"/>
                      <a:pt x="103633" y="29338"/>
                    </a:cubicBezTo>
                    <a:cubicBezTo>
                      <a:pt x="93155" y="13145"/>
                      <a:pt x="76963" y="5525"/>
                      <a:pt x="57913" y="7430"/>
                    </a:cubicBezTo>
                    <a:cubicBezTo>
                      <a:pt x="56960" y="7430"/>
                      <a:pt x="56008" y="7430"/>
                      <a:pt x="56008" y="7430"/>
                    </a:cubicBezTo>
                    <a:cubicBezTo>
                      <a:pt x="43625" y="9335"/>
                      <a:pt x="32195" y="15050"/>
                      <a:pt x="23623" y="23623"/>
                    </a:cubicBezTo>
                    <a:cubicBezTo>
                      <a:pt x="15050" y="32195"/>
                      <a:pt x="8383" y="43625"/>
                      <a:pt x="7430" y="56960"/>
                    </a:cubicBezTo>
                    <a:cubicBezTo>
                      <a:pt x="7430" y="57913"/>
                      <a:pt x="7430" y="57913"/>
                      <a:pt x="7430" y="58865"/>
                    </a:cubicBezTo>
                    <a:cubicBezTo>
                      <a:pt x="5525" y="77915"/>
                      <a:pt x="13145" y="94108"/>
                      <a:pt x="29338" y="105538"/>
                    </a:cubicBezTo>
                    <a:cubicBezTo>
                      <a:pt x="36005" y="109348"/>
                      <a:pt x="41720" y="114110"/>
                      <a:pt x="48388" y="118873"/>
                    </a:cubicBezTo>
                    <a:lnTo>
                      <a:pt x="48388" y="112205"/>
                    </a:lnTo>
                    <a:cubicBezTo>
                      <a:pt x="48388" y="102680"/>
                      <a:pt x="53150" y="94108"/>
                      <a:pt x="59818" y="88393"/>
                    </a:cubicBezTo>
                    <a:cubicBezTo>
                      <a:pt x="55055" y="85535"/>
                      <a:pt x="51245" y="82678"/>
                      <a:pt x="46483" y="79820"/>
                    </a:cubicBezTo>
                    <a:cubicBezTo>
                      <a:pt x="39815" y="75058"/>
                      <a:pt x="36958" y="69343"/>
                      <a:pt x="37910" y="61723"/>
                    </a:cubicBezTo>
                    <a:cubicBezTo>
                      <a:pt x="38863" y="56008"/>
                      <a:pt x="41720" y="51245"/>
                      <a:pt x="45530" y="46483"/>
                    </a:cubicBezTo>
                    <a:cubicBezTo>
                      <a:pt x="49340" y="42673"/>
                      <a:pt x="55055" y="39815"/>
                      <a:pt x="60770" y="38863"/>
                    </a:cubicBezTo>
                    <a:cubicBezTo>
                      <a:pt x="69343" y="37910"/>
                      <a:pt x="74105" y="39815"/>
                      <a:pt x="79820" y="47435"/>
                    </a:cubicBezTo>
                    <a:cubicBezTo>
                      <a:pt x="104585" y="83630"/>
                      <a:pt x="129350" y="119825"/>
                      <a:pt x="156020" y="156020"/>
                    </a:cubicBezTo>
                    <a:cubicBezTo>
                      <a:pt x="140780" y="144590"/>
                      <a:pt x="125540" y="134113"/>
                      <a:pt x="110300" y="123635"/>
                    </a:cubicBezTo>
                    <a:lnTo>
                      <a:pt x="110300" y="161735"/>
                    </a:lnTo>
                    <a:cubicBezTo>
                      <a:pt x="165545" y="200788"/>
                      <a:pt x="218885" y="242698"/>
                      <a:pt x="267463" y="289370"/>
                    </a:cubicBezTo>
                    <a:cubicBezTo>
                      <a:pt x="269368" y="291275"/>
                      <a:pt x="271273" y="293180"/>
                      <a:pt x="273178" y="295085"/>
                    </a:cubicBezTo>
                    <a:lnTo>
                      <a:pt x="593218" y="615125"/>
                    </a:lnTo>
                    <a:cubicBezTo>
                      <a:pt x="596076" y="617983"/>
                      <a:pt x="599886" y="619888"/>
                      <a:pt x="604648" y="619888"/>
                    </a:cubicBezTo>
                    <a:cubicBezTo>
                      <a:pt x="608458" y="619888"/>
                      <a:pt x="612268" y="617983"/>
                      <a:pt x="616078" y="615125"/>
                    </a:cubicBezTo>
                    <a:cubicBezTo>
                      <a:pt x="619888" y="609410"/>
                      <a:pt x="619888" y="599885"/>
                      <a:pt x="613220" y="5941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D336830-1476-486B-BFEA-C849EF86883F}"/>
                  </a:ext>
                </a:extLst>
              </p:cNvPr>
              <p:cNvSpPr/>
              <p:nvPr/>
            </p:nvSpPr>
            <p:spPr>
              <a:xfrm>
                <a:off x="1753919" y="5038997"/>
                <a:ext cx="133350" cy="123825"/>
              </a:xfrm>
              <a:custGeom>
                <a:avLst/>
                <a:gdLst>
                  <a:gd name="connsiteX0" fmla="*/ 41910 w 133350"/>
                  <a:gd name="connsiteY0" fmla="*/ 10716 h 123825"/>
                  <a:gd name="connsiteX1" fmla="*/ 25718 w 133350"/>
                  <a:gd name="connsiteY1" fmla="*/ 10716 h 123825"/>
                  <a:gd name="connsiteX2" fmla="*/ 25718 w 133350"/>
                  <a:gd name="connsiteY2" fmla="*/ 102156 h 123825"/>
                  <a:gd name="connsiteX3" fmla="*/ 71437 w 133350"/>
                  <a:gd name="connsiteY3" fmla="*/ 121206 h 123825"/>
                  <a:gd name="connsiteX4" fmla="*/ 117157 w 133350"/>
                  <a:gd name="connsiteY4" fmla="*/ 102156 h 123825"/>
                  <a:gd name="connsiteX5" fmla="*/ 117157 w 133350"/>
                  <a:gd name="connsiteY5" fmla="*/ 10716 h 123825"/>
                  <a:gd name="connsiteX6" fmla="*/ 100965 w 133350"/>
                  <a:gd name="connsiteY6" fmla="*/ 10716 h 123825"/>
                  <a:gd name="connsiteX7" fmla="*/ 100965 w 133350"/>
                  <a:gd name="connsiteY7" fmla="*/ 26908 h 123825"/>
                  <a:gd name="connsiteX8" fmla="*/ 100965 w 133350"/>
                  <a:gd name="connsiteY8" fmla="*/ 85011 h 123825"/>
                  <a:gd name="connsiteX9" fmla="*/ 42862 w 133350"/>
                  <a:gd name="connsiteY9" fmla="*/ 85011 h 123825"/>
                  <a:gd name="connsiteX10" fmla="*/ 30480 w 133350"/>
                  <a:gd name="connsiteY10" fmla="*/ 56436 h 123825"/>
                  <a:gd name="connsiteX11" fmla="*/ 42862 w 133350"/>
                  <a:gd name="connsiteY11" fmla="*/ 26908 h 123825"/>
                  <a:gd name="connsiteX12" fmla="*/ 41910 w 133350"/>
                  <a:gd name="connsiteY12" fmla="*/ 1071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23825">
                    <a:moveTo>
                      <a:pt x="41910" y="10716"/>
                    </a:moveTo>
                    <a:cubicBezTo>
                      <a:pt x="37147" y="5953"/>
                      <a:pt x="29528" y="5953"/>
                      <a:pt x="25718" y="10716"/>
                    </a:cubicBezTo>
                    <a:cubicBezTo>
                      <a:pt x="952" y="35481"/>
                      <a:pt x="952" y="76438"/>
                      <a:pt x="25718" y="102156"/>
                    </a:cubicBezTo>
                    <a:cubicBezTo>
                      <a:pt x="38100" y="114538"/>
                      <a:pt x="54293" y="121206"/>
                      <a:pt x="71437" y="121206"/>
                    </a:cubicBezTo>
                    <a:cubicBezTo>
                      <a:pt x="87630" y="121206"/>
                      <a:pt x="104775" y="114538"/>
                      <a:pt x="117157" y="102156"/>
                    </a:cubicBezTo>
                    <a:cubicBezTo>
                      <a:pt x="141922" y="77391"/>
                      <a:pt x="141922" y="36433"/>
                      <a:pt x="117157" y="10716"/>
                    </a:cubicBezTo>
                    <a:cubicBezTo>
                      <a:pt x="112395" y="5953"/>
                      <a:pt x="104775" y="5953"/>
                      <a:pt x="100965" y="10716"/>
                    </a:cubicBezTo>
                    <a:cubicBezTo>
                      <a:pt x="96203" y="15478"/>
                      <a:pt x="96203" y="23098"/>
                      <a:pt x="100965" y="26908"/>
                    </a:cubicBezTo>
                    <a:cubicBezTo>
                      <a:pt x="117157" y="43101"/>
                      <a:pt x="117157" y="68818"/>
                      <a:pt x="100965" y="85011"/>
                    </a:cubicBezTo>
                    <a:cubicBezTo>
                      <a:pt x="85725" y="100251"/>
                      <a:pt x="58103" y="100251"/>
                      <a:pt x="42862" y="85011"/>
                    </a:cubicBezTo>
                    <a:cubicBezTo>
                      <a:pt x="35243" y="77391"/>
                      <a:pt x="30480" y="66913"/>
                      <a:pt x="30480" y="56436"/>
                    </a:cubicBezTo>
                    <a:cubicBezTo>
                      <a:pt x="30480" y="45006"/>
                      <a:pt x="34290" y="35481"/>
                      <a:pt x="42862" y="26908"/>
                    </a:cubicBezTo>
                    <a:cubicBezTo>
                      <a:pt x="46672" y="23098"/>
                      <a:pt x="46672" y="15478"/>
                      <a:pt x="41910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A7826D-6B8A-48EF-A8AF-2CDD7083F0D8}"/>
                  </a:ext>
                </a:extLst>
              </p:cNvPr>
              <p:cNvSpPr/>
              <p:nvPr/>
            </p:nvSpPr>
            <p:spPr>
              <a:xfrm>
                <a:off x="1589612" y="4945652"/>
                <a:ext cx="466725" cy="704850"/>
              </a:xfrm>
              <a:custGeom>
                <a:avLst/>
                <a:gdLst>
                  <a:gd name="connsiteX0" fmla="*/ 301466 w 466725"/>
                  <a:gd name="connsiteY0" fmla="*/ 12621 h 704850"/>
                  <a:gd name="connsiteX1" fmla="*/ 285274 w 466725"/>
                  <a:gd name="connsiteY1" fmla="*/ 12621 h 704850"/>
                  <a:gd name="connsiteX2" fmla="*/ 285274 w 466725"/>
                  <a:gd name="connsiteY2" fmla="*/ 28813 h 704850"/>
                  <a:gd name="connsiteX3" fmla="*/ 443389 w 466725"/>
                  <a:gd name="connsiteY3" fmla="*/ 186928 h 704850"/>
                  <a:gd name="connsiteX4" fmla="*/ 443389 w 466725"/>
                  <a:gd name="connsiteY4" fmla="*/ 677466 h 704850"/>
                  <a:gd name="connsiteX5" fmla="*/ 30004 w 466725"/>
                  <a:gd name="connsiteY5" fmla="*/ 677466 h 704850"/>
                  <a:gd name="connsiteX6" fmla="*/ 30004 w 466725"/>
                  <a:gd name="connsiteY6" fmla="*/ 186928 h 704850"/>
                  <a:gd name="connsiteX7" fmla="*/ 190024 w 466725"/>
                  <a:gd name="connsiteY7" fmla="*/ 26908 h 704850"/>
                  <a:gd name="connsiteX8" fmla="*/ 190024 w 466725"/>
                  <a:gd name="connsiteY8" fmla="*/ 10716 h 704850"/>
                  <a:gd name="connsiteX9" fmla="*/ 173831 w 466725"/>
                  <a:gd name="connsiteY9" fmla="*/ 10716 h 704850"/>
                  <a:gd name="connsiteX10" fmla="*/ 10954 w 466725"/>
                  <a:gd name="connsiteY10" fmla="*/ 173593 h 704850"/>
                  <a:gd name="connsiteX11" fmla="*/ 7144 w 466725"/>
                  <a:gd name="connsiteY11" fmla="*/ 182166 h 704850"/>
                  <a:gd name="connsiteX12" fmla="*/ 7144 w 466725"/>
                  <a:gd name="connsiteY12" fmla="*/ 688896 h 704850"/>
                  <a:gd name="connsiteX13" fmla="*/ 18574 w 466725"/>
                  <a:gd name="connsiteY13" fmla="*/ 700326 h 704850"/>
                  <a:gd name="connsiteX14" fmla="*/ 453866 w 466725"/>
                  <a:gd name="connsiteY14" fmla="*/ 700326 h 704850"/>
                  <a:gd name="connsiteX15" fmla="*/ 465296 w 466725"/>
                  <a:gd name="connsiteY15" fmla="*/ 688896 h 704850"/>
                  <a:gd name="connsiteX16" fmla="*/ 465296 w 466725"/>
                  <a:gd name="connsiteY16" fmla="*/ 182166 h 704850"/>
                  <a:gd name="connsiteX17" fmla="*/ 461486 w 466725"/>
                  <a:gd name="connsiteY17" fmla="*/ 173593 h 704850"/>
                  <a:gd name="connsiteX18" fmla="*/ 301466 w 466725"/>
                  <a:gd name="connsiteY18" fmla="*/ 12621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66725" h="704850">
                    <a:moveTo>
                      <a:pt x="301466" y="12621"/>
                    </a:moveTo>
                    <a:cubicBezTo>
                      <a:pt x="296704" y="7858"/>
                      <a:pt x="289084" y="7858"/>
                      <a:pt x="285274" y="12621"/>
                    </a:cubicBezTo>
                    <a:cubicBezTo>
                      <a:pt x="280511" y="17383"/>
                      <a:pt x="280511" y="25003"/>
                      <a:pt x="285274" y="28813"/>
                    </a:cubicBezTo>
                    <a:lnTo>
                      <a:pt x="443389" y="186928"/>
                    </a:lnTo>
                    <a:lnTo>
                      <a:pt x="443389" y="677466"/>
                    </a:lnTo>
                    <a:lnTo>
                      <a:pt x="30004" y="677466"/>
                    </a:lnTo>
                    <a:lnTo>
                      <a:pt x="30004" y="186928"/>
                    </a:lnTo>
                    <a:lnTo>
                      <a:pt x="190024" y="26908"/>
                    </a:lnTo>
                    <a:cubicBezTo>
                      <a:pt x="194786" y="22146"/>
                      <a:pt x="194786" y="14526"/>
                      <a:pt x="190024" y="10716"/>
                    </a:cubicBezTo>
                    <a:cubicBezTo>
                      <a:pt x="185261" y="5953"/>
                      <a:pt x="177641" y="5953"/>
                      <a:pt x="173831" y="10716"/>
                    </a:cubicBezTo>
                    <a:lnTo>
                      <a:pt x="10954" y="173593"/>
                    </a:lnTo>
                    <a:cubicBezTo>
                      <a:pt x="8096" y="175498"/>
                      <a:pt x="7144" y="178356"/>
                      <a:pt x="7144" y="182166"/>
                    </a:cubicBezTo>
                    <a:lnTo>
                      <a:pt x="7144" y="688896"/>
                    </a:lnTo>
                    <a:cubicBezTo>
                      <a:pt x="7144" y="695563"/>
                      <a:pt x="11906" y="700326"/>
                      <a:pt x="18574" y="700326"/>
                    </a:cubicBezTo>
                    <a:lnTo>
                      <a:pt x="453866" y="700326"/>
                    </a:lnTo>
                    <a:cubicBezTo>
                      <a:pt x="460534" y="700326"/>
                      <a:pt x="465296" y="695563"/>
                      <a:pt x="465296" y="688896"/>
                    </a:cubicBezTo>
                    <a:lnTo>
                      <a:pt x="465296" y="182166"/>
                    </a:lnTo>
                    <a:cubicBezTo>
                      <a:pt x="465296" y="179308"/>
                      <a:pt x="464344" y="176451"/>
                      <a:pt x="461486" y="173593"/>
                    </a:cubicBezTo>
                    <a:lnTo>
                      <a:pt x="301466" y="12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7D77548C-031A-41B4-931D-17CF25777680}"/>
                  </a:ext>
                </a:extLst>
              </p:cNvPr>
              <p:cNvSpPr/>
              <p:nvPr/>
            </p:nvSpPr>
            <p:spPr>
              <a:xfrm>
                <a:off x="1802972" y="4785394"/>
                <a:ext cx="38100" cy="323850"/>
              </a:xfrm>
              <a:custGeom>
                <a:avLst/>
                <a:gdLst>
                  <a:gd name="connsiteX0" fmla="*/ 37624 w 38100"/>
                  <a:gd name="connsiteY0" fmla="*/ 310039 h 323850"/>
                  <a:gd name="connsiteX1" fmla="*/ 37624 w 38100"/>
                  <a:gd name="connsiteY1" fmla="*/ 22384 h 323850"/>
                  <a:gd name="connsiteX2" fmla="*/ 22384 w 38100"/>
                  <a:gd name="connsiteY2" fmla="*/ 7144 h 323850"/>
                  <a:gd name="connsiteX3" fmla="*/ 7144 w 38100"/>
                  <a:gd name="connsiteY3" fmla="*/ 22384 h 323850"/>
                  <a:gd name="connsiteX4" fmla="*/ 7144 w 38100"/>
                  <a:gd name="connsiteY4" fmla="*/ 310039 h 323850"/>
                  <a:gd name="connsiteX5" fmla="*/ 22384 w 38100"/>
                  <a:gd name="connsiteY5" fmla="*/ 325279 h 323850"/>
                  <a:gd name="connsiteX6" fmla="*/ 37624 w 38100"/>
                  <a:gd name="connsiteY6" fmla="*/ 310039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100" h="323850">
                    <a:moveTo>
                      <a:pt x="37624" y="310039"/>
                    </a:moveTo>
                    <a:lnTo>
                      <a:pt x="37624" y="22384"/>
                    </a:ln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lnTo>
                      <a:pt x="7144" y="310039"/>
                    </a:lnTo>
                    <a:cubicBezTo>
                      <a:pt x="7144" y="318611"/>
                      <a:pt x="13811" y="325279"/>
                      <a:pt x="22384" y="325279"/>
                    </a:cubicBezTo>
                    <a:cubicBezTo>
                      <a:pt x="30956" y="325279"/>
                      <a:pt x="37624" y="318611"/>
                      <a:pt x="37624" y="3100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EA39F4-8F2E-4CA0-9B3B-1C72D04833CF}"/>
                </a:ext>
              </a:extLst>
            </p:cNvPr>
            <p:cNvSpPr txBox="1"/>
            <p:nvPr/>
          </p:nvSpPr>
          <p:spPr>
            <a:xfrm>
              <a:off x="1161309" y="2880705"/>
              <a:ext cx="3098687" cy="124954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</a:rPr>
                <a:t>32</a:t>
              </a:r>
              <a:r>
                <a:rPr lang="en-US" sz="7200" b="1" dirty="0">
                  <a:solidFill>
                    <a:schemeClr val="accent1"/>
                  </a:solidFill>
                </a:rPr>
                <a:t>%</a:t>
              </a:r>
              <a:endParaRPr 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00C2E65-7F83-42F0-BBB4-B6CF3715A410}"/>
                </a:ext>
              </a:extLst>
            </p:cNvPr>
            <p:cNvSpPr txBox="1"/>
            <p:nvPr/>
          </p:nvSpPr>
          <p:spPr>
            <a:xfrm>
              <a:off x="1161309" y="4137438"/>
              <a:ext cx="3098687" cy="54512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Increase</a:t>
              </a:r>
              <a:endParaRPr lang="en-US" sz="48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7" name="Picture 6" descr="Model walking away, back of her head">
            <a:extLst>
              <a:ext uri="{FF2B5EF4-FFF2-40B4-BE49-F238E27FC236}">
                <a16:creationId xmlns:a16="http://schemas.microsoft.com/office/drawing/2014/main" id="{4630444C-5A04-4275-AD78-0A3A85289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62" y="5652469"/>
            <a:ext cx="2127536" cy="6354180"/>
          </a:xfrm>
          <a:prstGeom prst="rect">
            <a:avLst/>
          </a:prstGeom>
        </p:spPr>
      </p:pic>
      <p:pic>
        <p:nvPicPr>
          <p:cNvPr id="9" name="Picture 8" descr="Model facing forward, closest to the forefront">
            <a:extLst>
              <a:ext uri="{FF2B5EF4-FFF2-40B4-BE49-F238E27FC236}">
                <a16:creationId xmlns:a16="http://schemas.microsoft.com/office/drawing/2014/main" id="{E609010B-DA73-4A2E-A5DD-9CC08B870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20" y="4215329"/>
            <a:ext cx="3546702" cy="10093697"/>
          </a:xfrm>
          <a:prstGeom prst="rect">
            <a:avLst/>
          </a:prstGeom>
        </p:spPr>
      </p:pic>
      <p:grpSp>
        <p:nvGrpSpPr>
          <p:cNvPr id="8" name="Group 7" descr="Editable Brace and Lines">
            <a:extLst>
              <a:ext uri="{FF2B5EF4-FFF2-40B4-BE49-F238E27FC236}">
                <a16:creationId xmlns:a16="http://schemas.microsoft.com/office/drawing/2014/main" id="{5C2D1E2A-A55A-4149-826C-0C67652CDB64}"/>
              </a:ext>
            </a:extLst>
          </p:cNvPr>
          <p:cNvGrpSpPr/>
          <p:nvPr/>
        </p:nvGrpSpPr>
        <p:grpSpPr>
          <a:xfrm>
            <a:off x="2359968" y="3919482"/>
            <a:ext cx="2819616" cy="9736527"/>
            <a:chOff x="6343434" y="4106165"/>
            <a:chExt cx="2819616" cy="9343127"/>
          </a:xfrm>
        </p:grpSpPr>
        <p:sp>
          <p:nvSpPr>
            <p:cNvPr id="109" name="Right Brace 108">
              <a:extLst>
                <a:ext uri="{FF2B5EF4-FFF2-40B4-BE49-F238E27FC236}">
                  <a16:creationId xmlns:a16="http://schemas.microsoft.com/office/drawing/2014/main" id="{ADEDB0FF-3631-4D62-9637-01A45B00F746}"/>
                </a:ext>
              </a:extLst>
            </p:cNvPr>
            <p:cNvSpPr/>
            <p:nvPr/>
          </p:nvSpPr>
          <p:spPr>
            <a:xfrm>
              <a:off x="8475704" y="4106165"/>
              <a:ext cx="687346" cy="9343127"/>
            </a:xfrm>
            <a:prstGeom prst="rightBrace">
              <a:avLst>
                <a:gd name="adj1" fmla="val 46992"/>
                <a:gd name="adj2" fmla="val 15705"/>
              </a:avLst>
            </a:prstGeom>
            <a:noFill/>
            <a:ln>
              <a:solidFill>
                <a:schemeClr val="bg1"/>
              </a:solidFill>
              <a:prstDash val="solid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C0C9BDA-354C-4D84-8A12-163DF5BD258C}"/>
                </a:ext>
              </a:extLst>
            </p:cNvPr>
            <p:cNvGrpSpPr/>
            <p:nvPr/>
          </p:nvGrpSpPr>
          <p:grpSpPr>
            <a:xfrm>
              <a:off x="6343434" y="4106165"/>
              <a:ext cx="2132270" cy="9343127"/>
              <a:chOff x="7714918" y="4106165"/>
              <a:chExt cx="760786" cy="9343127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DB3B25A-25BB-48F0-8BDB-26320628F27C}"/>
                  </a:ext>
                </a:extLst>
              </p:cNvPr>
              <p:cNvCxnSpPr/>
              <p:nvPr/>
            </p:nvCxnSpPr>
            <p:spPr>
              <a:xfrm flipH="1">
                <a:off x="7714918" y="4106165"/>
                <a:ext cx="760786" cy="0"/>
              </a:xfrm>
              <a:prstGeom prst="line">
                <a:avLst/>
              </a:prstGeom>
              <a:ln>
                <a:gradFill>
                  <a:gsLst>
                    <a:gs pos="21000">
                      <a:schemeClr val="accent1">
                        <a:lumMod val="5000"/>
                        <a:lumOff val="95000"/>
                        <a:alpha val="16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2A8DAC2-B561-4256-AE1B-863AC7139D74}"/>
                  </a:ext>
                </a:extLst>
              </p:cNvPr>
              <p:cNvCxnSpPr/>
              <p:nvPr/>
            </p:nvCxnSpPr>
            <p:spPr>
              <a:xfrm flipH="1">
                <a:off x="7714918" y="13449292"/>
                <a:ext cx="760786" cy="0"/>
              </a:xfrm>
              <a:prstGeom prst="line">
                <a:avLst/>
              </a:prstGeom>
              <a:ln>
                <a:gradFill>
                  <a:gsLst>
                    <a:gs pos="21000">
                      <a:schemeClr val="accent1">
                        <a:lumMod val="5000"/>
                        <a:lumOff val="95000"/>
                        <a:alpha val="16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Group 126" descr="Glow Light&#10;">
            <a:extLst>
              <a:ext uri="{FF2B5EF4-FFF2-40B4-BE49-F238E27FC236}">
                <a16:creationId xmlns:a16="http://schemas.microsoft.com/office/drawing/2014/main" id="{66F83CA9-91E1-4A38-92A0-5FAA5FBEB6D0}"/>
              </a:ext>
            </a:extLst>
          </p:cNvPr>
          <p:cNvGrpSpPr/>
          <p:nvPr/>
        </p:nvGrpSpPr>
        <p:grpSpPr>
          <a:xfrm>
            <a:off x="553728" y="2261902"/>
            <a:ext cx="2933700" cy="2933700"/>
            <a:chOff x="5994457" y="3309752"/>
            <a:chExt cx="2933700" cy="2933700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0419FEE-55F7-4248-9A4F-2668F2D68A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4457" y="3309752"/>
              <a:ext cx="2933700" cy="29337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">
                  <a:schemeClr val="bg1">
                    <a:lumMod val="95000"/>
                  </a:schemeClr>
                </a:gs>
                <a:gs pos="10000">
                  <a:schemeClr val="bg1">
                    <a:alpha val="20000"/>
                  </a:schemeClr>
                </a:gs>
                <a:gs pos="68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C951EC0-8124-4C7F-95F6-3850ABA68862}"/>
                </a:ext>
              </a:extLst>
            </p:cNvPr>
            <p:cNvSpPr/>
            <p:nvPr/>
          </p:nvSpPr>
          <p:spPr>
            <a:xfrm>
              <a:off x="7140906" y="4456201"/>
              <a:ext cx="640802" cy="6408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Oval 114" descr="Glow Light&#10;">
            <a:extLst>
              <a:ext uri="{FF2B5EF4-FFF2-40B4-BE49-F238E27FC236}">
                <a16:creationId xmlns:a16="http://schemas.microsoft.com/office/drawing/2014/main" id="{D4AC5A0A-8BC1-4624-839A-AC2E729428FF}"/>
              </a:ext>
            </a:extLst>
          </p:cNvPr>
          <p:cNvSpPr>
            <a:spLocks noChangeAspect="1"/>
          </p:cNvSpPr>
          <p:nvPr/>
        </p:nvSpPr>
        <p:spPr>
          <a:xfrm>
            <a:off x="951916" y="5158203"/>
            <a:ext cx="1074712" cy="107471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000">
                <a:schemeClr val="bg1"/>
              </a:gs>
              <a:gs pos="6000">
                <a:schemeClr val="bg1">
                  <a:alpha val="10000"/>
                </a:schemeClr>
              </a:gs>
              <a:gs pos="57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3" name="Group 162" descr="Glow Light&#10;">
            <a:extLst>
              <a:ext uri="{FF2B5EF4-FFF2-40B4-BE49-F238E27FC236}">
                <a16:creationId xmlns:a16="http://schemas.microsoft.com/office/drawing/2014/main" id="{C0ED3310-7275-47AF-B4FC-66BD6C7EEA63}"/>
              </a:ext>
            </a:extLst>
          </p:cNvPr>
          <p:cNvGrpSpPr/>
          <p:nvPr/>
        </p:nvGrpSpPr>
        <p:grpSpPr>
          <a:xfrm>
            <a:off x="3205886" y="7184025"/>
            <a:ext cx="2303740" cy="2303740"/>
            <a:chOff x="3606449" y="3522676"/>
            <a:chExt cx="2303740" cy="2303740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6C6B23B-8885-49D6-BCB7-2CC7E776C998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606449" y="3522676"/>
              <a:ext cx="2303740" cy="230374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000">
                  <a:schemeClr val="bg1"/>
                </a:gs>
                <a:gs pos="6000">
                  <a:schemeClr val="bg1">
                    <a:alpha val="10000"/>
                  </a:schemeClr>
                </a:gs>
                <a:gs pos="57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0824121-48A1-415E-B03D-EBB2F5A15501}"/>
                </a:ext>
              </a:extLst>
            </p:cNvPr>
            <p:cNvSpPr/>
            <p:nvPr/>
          </p:nvSpPr>
          <p:spPr>
            <a:xfrm flipH="1" flipV="1">
              <a:off x="4493524" y="4383272"/>
              <a:ext cx="529588" cy="582547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417B0DA-FA28-4281-84AE-B8AEBDE74EF6}"/>
              </a:ext>
            </a:extLst>
          </p:cNvPr>
          <p:cNvSpPr txBox="1">
            <a:spLocks noChangeAspect="1"/>
          </p:cNvSpPr>
          <p:nvPr/>
        </p:nvSpPr>
        <p:spPr>
          <a:xfrm>
            <a:off x="3740617" y="4975787"/>
            <a:ext cx="653400" cy="65340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latin typeface="+mj-lt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BE093C-BBC1-4B55-93F2-8902F98CF9EA}"/>
              </a:ext>
            </a:extLst>
          </p:cNvPr>
          <p:cNvSpPr txBox="1"/>
          <p:nvPr/>
        </p:nvSpPr>
        <p:spPr>
          <a:xfrm>
            <a:off x="5414308" y="3652544"/>
            <a:ext cx="2599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+mj-lt"/>
              </a:rPr>
              <a:t>Highlights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6DD8F6F-D4A3-4FC2-A829-94F43D93248B}"/>
              </a:ext>
            </a:extLst>
          </p:cNvPr>
          <p:cNvSpPr txBox="1">
            <a:spLocks noChangeAspect="1"/>
          </p:cNvSpPr>
          <p:nvPr/>
        </p:nvSpPr>
        <p:spPr>
          <a:xfrm>
            <a:off x="5502065" y="4560673"/>
            <a:ext cx="368827" cy="368827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B859DCB-0CAC-45D7-903B-1A73D772603E}"/>
              </a:ext>
            </a:extLst>
          </p:cNvPr>
          <p:cNvSpPr txBox="1"/>
          <p:nvPr/>
        </p:nvSpPr>
        <p:spPr>
          <a:xfrm>
            <a:off x="5460759" y="5038954"/>
            <a:ext cx="1950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</a:t>
            </a:r>
            <a:r>
              <a:rPr lang="en-US" noProof="1">
                <a:solidFill>
                  <a:schemeClr val="bg1"/>
                </a:solidFill>
              </a:rPr>
              <a:t>ipsum dolor sit amet, consectetuer.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A155C8B-F698-4398-ADF7-B6973409E648}"/>
              </a:ext>
            </a:extLst>
          </p:cNvPr>
          <p:cNvSpPr txBox="1">
            <a:spLocks noChangeAspect="1"/>
          </p:cNvSpPr>
          <p:nvPr/>
        </p:nvSpPr>
        <p:spPr>
          <a:xfrm>
            <a:off x="7459558" y="4560673"/>
            <a:ext cx="368827" cy="368827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D07448D-A853-4A2E-B31D-A425E9EEF7A3}"/>
              </a:ext>
            </a:extLst>
          </p:cNvPr>
          <p:cNvSpPr txBox="1"/>
          <p:nvPr/>
        </p:nvSpPr>
        <p:spPr>
          <a:xfrm>
            <a:off x="7418252" y="5038954"/>
            <a:ext cx="1950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</a:t>
            </a:r>
            <a:r>
              <a:rPr lang="en-US" noProof="1">
                <a:solidFill>
                  <a:schemeClr val="bg1"/>
                </a:solidFill>
              </a:rPr>
              <a:t>ipsum dolor sit amet, consectetuer.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7653ABB-45A1-4CD1-AC1D-3BD6B4225864}"/>
              </a:ext>
            </a:extLst>
          </p:cNvPr>
          <p:cNvSpPr txBox="1">
            <a:spLocks noChangeAspect="1"/>
          </p:cNvSpPr>
          <p:nvPr/>
        </p:nvSpPr>
        <p:spPr>
          <a:xfrm>
            <a:off x="9417050" y="4560673"/>
            <a:ext cx="368827" cy="368827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53A67E6-04E5-4126-9F7D-1EBC2B71D9DB}"/>
              </a:ext>
            </a:extLst>
          </p:cNvPr>
          <p:cNvSpPr txBox="1"/>
          <p:nvPr/>
        </p:nvSpPr>
        <p:spPr>
          <a:xfrm>
            <a:off x="9375744" y="5038954"/>
            <a:ext cx="1950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</a:t>
            </a:r>
            <a:r>
              <a:rPr lang="en-US" noProof="1">
                <a:solidFill>
                  <a:schemeClr val="bg1"/>
                </a:solidFill>
              </a:rPr>
              <a:t>ipsum dolor sit amet, consectetuer.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AFCAD3-6E39-4BBF-96F9-3A9C1B37C868}"/>
              </a:ext>
            </a:extLst>
          </p:cNvPr>
          <p:cNvSpPr txBox="1">
            <a:spLocks noChangeAspect="1"/>
          </p:cNvSpPr>
          <p:nvPr/>
        </p:nvSpPr>
        <p:spPr>
          <a:xfrm>
            <a:off x="2261293" y="7536474"/>
            <a:ext cx="457200" cy="456841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latin typeface="+mj-lt"/>
              </a:rPr>
              <a:t>2</a:t>
            </a:r>
          </a:p>
        </p:txBody>
      </p:sp>
      <p:sp>
        <p:nvSpPr>
          <p:cNvPr id="166" name="Oval 165" descr="Glow Light&#10;">
            <a:extLst>
              <a:ext uri="{FF2B5EF4-FFF2-40B4-BE49-F238E27FC236}">
                <a16:creationId xmlns:a16="http://schemas.microsoft.com/office/drawing/2014/main" id="{DCA34089-64DD-45E4-BF67-15FB5478C8F2}"/>
              </a:ext>
            </a:extLst>
          </p:cNvPr>
          <p:cNvSpPr>
            <a:spLocks noChangeAspect="1"/>
          </p:cNvSpPr>
          <p:nvPr/>
        </p:nvSpPr>
        <p:spPr>
          <a:xfrm>
            <a:off x="4876952" y="6851891"/>
            <a:ext cx="1074712" cy="107471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000">
                <a:schemeClr val="bg1"/>
              </a:gs>
              <a:gs pos="6000">
                <a:schemeClr val="bg1">
                  <a:alpha val="10000"/>
                </a:schemeClr>
              </a:gs>
              <a:gs pos="57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odel in the background facing forward">
            <a:extLst>
              <a:ext uri="{FF2B5EF4-FFF2-40B4-BE49-F238E27FC236}">
                <a16:creationId xmlns:a16="http://schemas.microsoft.com/office/drawing/2014/main" id="{F212E283-1DA9-4070-8FAB-9AE3024A7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525" y="6512273"/>
            <a:ext cx="1505314" cy="3729785"/>
          </a:xfrm>
          <a:prstGeom prst="rect">
            <a:avLst/>
          </a:prstGeom>
        </p:spPr>
      </p:pic>
      <p:grpSp>
        <p:nvGrpSpPr>
          <p:cNvPr id="19" name="Group 18" descr="Editable Brace and Lines">
            <a:extLst>
              <a:ext uri="{FF2B5EF4-FFF2-40B4-BE49-F238E27FC236}">
                <a16:creationId xmlns:a16="http://schemas.microsoft.com/office/drawing/2014/main" id="{96A4250E-566B-451B-A885-86F8497B6266}"/>
              </a:ext>
            </a:extLst>
          </p:cNvPr>
          <p:cNvGrpSpPr/>
          <p:nvPr/>
        </p:nvGrpSpPr>
        <p:grpSpPr>
          <a:xfrm>
            <a:off x="4864348" y="6369762"/>
            <a:ext cx="2546452" cy="3963285"/>
            <a:chOff x="4864348" y="6369762"/>
            <a:chExt cx="2546452" cy="3963285"/>
          </a:xfrm>
        </p:grpSpPr>
        <p:sp>
          <p:nvSpPr>
            <p:cNvPr id="162" name="Right Brace 161">
              <a:extLst>
                <a:ext uri="{FF2B5EF4-FFF2-40B4-BE49-F238E27FC236}">
                  <a16:creationId xmlns:a16="http://schemas.microsoft.com/office/drawing/2014/main" id="{79532233-7265-47EF-A5E7-9B15E7A51DD2}"/>
                </a:ext>
              </a:extLst>
            </p:cNvPr>
            <p:cNvSpPr/>
            <p:nvPr/>
          </p:nvSpPr>
          <p:spPr>
            <a:xfrm>
              <a:off x="6723454" y="6369762"/>
              <a:ext cx="687346" cy="3963285"/>
            </a:xfrm>
            <a:prstGeom prst="rightBrace">
              <a:avLst>
                <a:gd name="adj1" fmla="val 46992"/>
                <a:gd name="adj2" fmla="val 52716"/>
              </a:avLst>
            </a:prstGeom>
            <a:noFill/>
            <a:ln>
              <a:solidFill>
                <a:schemeClr val="bg1"/>
              </a:solidFill>
              <a:prstDash val="solid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A4DA8E59-99AC-4F6D-B244-6F81D0A0DFE6}"/>
                </a:ext>
              </a:extLst>
            </p:cNvPr>
            <p:cNvGrpSpPr/>
            <p:nvPr/>
          </p:nvGrpSpPr>
          <p:grpSpPr>
            <a:xfrm>
              <a:off x="4864348" y="6369762"/>
              <a:ext cx="1859106" cy="3963285"/>
              <a:chOff x="7714918" y="4106165"/>
              <a:chExt cx="760786" cy="9343127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98233E4A-1B3A-4A6D-A5F7-B678B95A180D}"/>
                  </a:ext>
                </a:extLst>
              </p:cNvPr>
              <p:cNvCxnSpPr/>
              <p:nvPr/>
            </p:nvCxnSpPr>
            <p:spPr>
              <a:xfrm flipH="1">
                <a:off x="7714918" y="4106165"/>
                <a:ext cx="760786" cy="0"/>
              </a:xfrm>
              <a:prstGeom prst="line">
                <a:avLst/>
              </a:prstGeom>
              <a:ln>
                <a:gradFill>
                  <a:gsLst>
                    <a:gs pos="21000">
                      <a:schemeClr val="accent1">
                        <a:lumMod val="5000"/>
                        <a:lumOff val="95000"/>
                        <a:alpha val="16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20FA6C1-F488-4847-AA14-B7463A6D7A0C}"/>
                  </a:ext>
                </a:extLst>
              </p:cNvPr>
              <p:cNvCxnSpPr/>
              <p:nvPr/>
            </p:nvCxnSpPr>
            <p:spPr>
              <a:xfrm flipH="1">
                <a:off x="7714918" y="13449292"/>
                <a:ext cx="760786" cy="0"/>
              </a:xfrm>
              <a:prstGeom prst="line">
                <a:avLst/>
              </a:prstGeom>
              <a:ln>
                <a:gradFill>
                  <a:gsLst>
                    <a:gs pos="21000">
                      <a:schemeClr val="accent1">
                        <a:lumMod val="5000"/>
                        <a:lumOff val="95000"/>
                        <a:alpha val="16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 descr="Info with Icon">
            <a:extLst>
              <a:ext uri="{FF2B5EF4-FFF2-40B4-BE49-F238E27FC236}">
                <a16:creationId xmlns:a16="http://schemas.microsoft.com/office/drawing/2014/main" id="{102FC62D-4F8D-4904-B282-43FD6D3210AA}"/>
              </a:ext>
            </a:extLst>
          </p:cNvPr>
          <p:cNvGrpSpPr/>
          <p:nvPr/>
        </p:nvGrpSpPr>
        <p:grpSpPr>
          <a:xfrm>
            <a:off x="7502014" y="6645180"/>
            <a:ext cx="4132681" cy="1598657"/>
            <a:chOff x="7510806" y="1224488"/>
            <a:chExt cx="4132681" cy="1598657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2EDCB10-8992-42F0-B9BE-B1CCAD015AF9}"/>
                </a:ext>
              </a:extLst>
            </p:cNvPr>
            <p:cNvGrpSpPr/>
            <p:nvPr/>
          </p:nvGrpSpPr>
          <p:grpSpPr>
            <a:xfrm>
              <a:off x="7510806" y="1920641"/>
              <a:ext cx="796290" cy="717709"/>
              <a:chOff x="1185015" y="4198684"/>
              <a:chExt cx="723900" cy="652463"/>
            </a:xfrm>
            <a:solidFill>
              <a:schemeClr val="bg1">
                <a:lumMod val="75000"/>
              </a:schemeClr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081E907-8078-411E-BF88-C645DCC0365E}"/>
                  </a:ext>
                </a:extLst>
              </p:cNvPr>
              <p:cNvSpPr/>
              <p:nvPr/>
            </p:nvSpPr>
            <p:spPr>
              <a:xfrm>
                <a:off x="1213403" y="4338924"/>
                <a:ext cx="133350" cy="314325"/>
              </a:xfrm>
              <a:custGeom>
                <a:avLst/>
                <a:gdLst>
                  <a:gd name="connsiteX0" fmla="*/ 127346 w 133350"/>
                  <a:gd name="connsiteY0" fmla="*/ 56451 h 314325"/>
                  <a:gd name="connsiteX1" fmla="*/ 20666 w 133350"/>
                  <a:gd name="connsiteY1" fmla="*/ 7874 h 314325"/>
                  <a:gd name="connsiteX2" fmla="*/ 8284 w 133350"/>
                  <a:gd name="connsiteY2" fmla="*/ 12636 h 314325"/>
                  <a:gd name="connsiteX3" fmla="*/ 13046 w 133350"/>
                  <a:gd name="connsiteY3" fmla="*/ 25019 h 314325"/>
                  <a:gd name="connsiteX4" fmla="*/ 114964 w 133350"/>
                  <a:gd name="connsiteY4" fmla="*/ 71691 h 314325"/>
                  <a:gd name="connsiteX5" fmla="*/ 114964 w 133350"/>
                  <a:gd name="connsiteY5" fmla="*/ 253619 h 314325"/>
                  <a:gd name="connsiteX6" fmla="*/ 13046 w 133350"/>
                  <a:gd name="connsiteY6" fmla="*/ 296481 h 314325"/>
                  <a:gd name="connsiteX7" fmla="*/ 8284 w 133350"/>
                  <a:gd name="connsiteY7" fmla="*/ 308864 h 314325"/>
                  <a:gd name="connsiteX8" fmla="*/ 16856 w 133350"/>
                  <a:gd name="connsiteY8" fmla="*/ 314579 h 314325"/>
                  <a:gd name="connsiteX9" fmla="*/ 20666 w 133350"/>
                  <a:gd name="connsiteY9" fmla="*/ 313626 h 314325"/>
                  <a:gd name="connsiteX10" fmla="*/ 127346 w 133350"/>
                  <a:gd name="connsiteY10" fmla="*/ 268859 h 314325"/>
                  <a:gd name="connsiteX11" fmla="*/ 133061 w 133350"/>
                  <a:gd name="connsiteY11" fmla="*/ 260286 h 314325"/>
                  <a:gd name="connsiteX12" fmla="*/ 133061 w 133350"/>
                  <a:gd name="connsiteY12" fmla="*/ 65024 h 314325"/>
                  <a:gd name="connsiteX13" fmla="*/ 127346 w 133350"/>
                  <a:gd name="connsiteY13" fmla="*/ 56451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350" h="314325">
                    <a:moveTo>
                      <a:pt x="127346" y="56451"/>
                    </a:moveTo>
                    <a:lnTo>
                      <a:pt x="20666" y="7874"/>
                    </a:lnTo>
                    <a:cubicBezTo>
                      <a:pt x="15904" y="5969"/>
                      <a:pt x="10189" y="7874"/>
                      <a:pt x="8284" y="12636"/>
                    </a:cubicBezTo>
                    <a:cubicBezTo>
                      <a:pt x="6379" y="17399"/>
                      <a:pt x="8284" y="23114"/>
                      <a:pt x="13046" y="25019"/>
                    </a:cubicBezTo>
                    <a:lnTo>
                      <a:pt x="114964" y="71691"/>
                    </a:lnTo>
                    <a:lnTo>
                      <a:pt x="114964" y="253619"/>
                    </a:lnTo>
                    <a:lnTo>
                      <a:pt x="13046" y="296481"/>
                    </a:lnTo>
                    <a:cubicBezTo>
                      <a:pt x="8284" y="298386"/>
                      <a:pt x="5426" y="304101"/>
                      <a:pt x="8284" y="308864"/>
                    </a:cubicBezTo>
                    <a:cubicBezTo>
                      <a:pt x="10189" y="312674"/>
                      <a:pt x="13046" y="314579"/>
                      <a:pt x="16856" y="314579"/>
                    </a:cubicBezTo>
                    <a:cubicBezTo>
                      <a:pt x="17809" y="314579"/>
                      <a:pt x="19714" y="314579"/>
                      <a:pt x="20666" y="313626"/>
                    </a:cubicBezTo>
                    <a:lnTo>
                      <a:pt x="127346" y="268859"/>
                    </a:lnTo>
                    <a:cubicBezTo>
                      <a:pt x="131156" y="266954"/>
                      <a:pt x="133061" y="264096"/>
                      <a:pt x="133061" y="260286"/>
                    </a:cubicBezTo>
                    <a:lnTo>
                      <a:pt x="133061" y="65024"/>
                    </a:lnTo>
                    <a:cubicBezTo>
                      <a:pt x="133061" y="61214"/>
                      <a:pt x="131156" y="58356"/>
                      <a:pt x="127346" y="564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920532E-80EF-451A-A32E-05267DB702DE}"/>
                  </a:ext>
                </a:extLst>
              </p:cNvPr>
              <p:cNvSpPr/>
              <p:nvPr/>
            </p:nvSpPr>
            <p:spPr>
              <a:xfrm>
                <a:off x="1235498" y="4392994"/>
                <a:ext cx="19050" cy="209550"/>
              </a:xfrm>
              <a:custGeom>
                <a:avLst/>
                <a:gdLst>
                  <a:gd name="connsiteX0" fmla="*/ 14764 w 19050"/>
                  <a:gd name="connsiteY0" fmla="*/ 204311 h 209550"/>
                  <a:gd name="connsiteX1" fmla="*/ 14764 w 19050"/>
                  <a:gd name="connsiteY1" fmla="*/ 10954 h 209550"/>
                  <a:gd name="connsiteX2" fmla="*/ 10954 w 19050"/>
                  <a:gd name="connsiteY2" fmla="*/ 7144 h 209550"/>
                  <a:gd name="connsiteX3" fmla="*/ 7144 w 19050"/>
                  <a:gd name="connsiteY3" fmla="*/ 10954 h 209550"/>
                  <a:gd name="connsiteX4" fmla="*/ 7144 w 19050"/>
                  <a:gd name="connsiteY4" fmla="*/ 204311 h 209550"/>
                  <a:gd name="connsiteX5" fmla="*/ 10954 w 19050"/>
                  <a:gd name="connsiteY5" fmla="*/ 208121 h 209550"/>
                  <a:gd name="connsiteX6" fmla="*/ 14764 w 19050"/>
                  <a:gd name="connsiteY6" fmla="*/ 204311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209550">
                    <a:moveTo>
                      <a:pt x="14764" y="204311"/>
                    </a:moveTo>
                    <a:lnTo>
                      <a:pt x="14764" y="10954"/>
                    </a:lnTo>
                    <a:cubicBezTo>
                      <a:pt x="14764" y="9049"/>
                      <a:pt x="12859" y="7144"/>
                      <a:pt x="10954" y="7144"/>
                    </a:cubicBezTo>
                    <a:cubicBezTo>
                      <a:pt x="9049" y="7144"/>
                      <a:pt x="7144" y="9049"/>
                      <a:pt x="7144" y="10954"/>
                    </a:cubicBezTo>
                    <a:lnTo>
                      <a:pt x="7144" y="204311"/>
                    </a:lnTo>
                    <a:cubicBezTo>
                      <a:pt x="7144" y="206216"/>
                      <a:pt x="9049" y="208121"/>
                      <a:pt x="10954" y="208121"/>
                    </a:cubicBezTo>
                    <a:cubicBezTo>
                      <a:pt x="12859" y="208121"/>
                      <a:pt x="14764" y="206216"/>
                      <a:pt x="14764" y="2043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AB6D331-238E-4BA4-B316-8135114147DF}"/>
                  </a:ext>
                </a:extLst>
              </p:cNvPr>
              <p:cNvSpPr/>
              <p:nvPr/>
            </p:nvSpPr>
            <p:spPr>
              <a:xfrm>
                <a:off x="1272645" y="4428237"/>
                <a:ext cx="19050" cy="142875"/>
              </a:xfrm>
              <a:custGeom>
                <a:avLst/>
                <a:gdLst>
                  <a:gd name="connsiteX0" fmla="*/ 14764 w 19050"/>
                  <a:gd name="connsiteY0" fmla="*/ 133826 h 142875"/>
                  <a:gd name="connsiteX1" fmla="*/ 14764 w 19050"/>
                  <a:gd name="connsiteY1" fmla="*/ 10954 h 142875"/>
                  <a:gd name="connsiteX2" fmla="*/ 10954 w 19050"/>
                  <a:gd name="connsiteY2" fmla="*/ 7144 h 142875"/>
                  <a:gd name="connsiteX3" fmla="*/ 7144 w 19050"/>
                  <a:gd name="connsiteY3" fmla="*/ 10954 h 142875"/>
                  <a:gd name="connsiteX4" fmla="*/ 7144 w 19050"/>
                  <a:gd name="connsiteY4" fmla="*/ 133826 h 142875"/>
                  <a:gd name="connsiteX5" fmla="*/ 10954 w 19050"/>
                  <a:gd name="connsiteY5" fmla="*/ 137636 h 142875"/>
                  <a:gd name="connsiteX6" fmla="*/ 14764 w 19050"/>
                  <a:gd name="connsiteY6" fmla="*/ 133826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142875">
                    <a:moveTo>
                      <a:pt x="14764" y="133826"/>
                    </a:moveTo>
                    <a:lnTo>
                      <a:pt x="14764" y="10954"/>
                    </a:lnTo>
                    <a:cubicBezTo>
                      <a:pt x="14764" y="9049"/>
                      <a:pt x="12859" y="7144"/>
                      <a:pt x="10954" y="7144"/>
                    </a:cubicBezTo>
                    <a:cubicBezTo>
                      <a:pt x="9049" y="7144"/>
                      <a:pt x="7144" y="9049"/>
                      <a:pt x="7144" y="10954"/>
                    </a:cubicBezTo>
                    <a:lnTo>
                      <a:pt x="7144" y="133826"/>
                    </a:lnTo>
                    <a:cubicBezTo>
                      <a:pt x="7144" y="135731"/>
                      <a:pt x="9049" y="137636"/>
                      <a:pt x="10954" y="137636"/>
                    </a:cubicBezTo>
                    <a:cubicBezTo>
                      <a:pt x="12859" y="137636"/>
                      <a:pt x="14764" y="135731"/>
                      <a:pt x="14764" y="1338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727A097-7D86-432A-97CD-8BC551DC81E0}"/>
                  </a:ext>
                </a:extLst>
              </p:cNvPr>
              <p:cNvSpPr/>
              <p:nvPr/>
            </p:nvSpPr>
            <p:spPr>
              <a:xfrm>
                <a:off x="1748895" y="4337972"/>
                <a:ext cx="133350" cy="314325"/>
              </a:xfrm>
              <a:custGeom>
                <a:avLst/>
                <a:gdLst>
                  <a:gd name="connsiteX0" fmla="*/ 132874 w 133350"/>
                  <a:gd name="connsiteY0" fmla="*/ 12636 h 314325"/>
                  <a:gd name="connsiteX1" fmla="*/ 120491 w 133350"/>
                  <a:gd name="connsiteY1" fmla="*/ 7874 h 314325"/>
                  <a:gd name="connsiteX2" fmla="*/ 12859 w 133350"/>
                  <a:gd name="connsiteY2" fmla="*/ 57404 h 314325"/>
                  <a:gd name="connsiteX3" fmla="*/ 7144 w 133350"/>
                  <a:gd name="connsiteY3" fmla="*/ 65976 h 314325"/>
                  <a:gd name="connsiteX4" fmla="*/ 7144 w 133350"/>
                  <a:gd name="connsiteY4" fmla="*/ 260286 h 314325"/>
                  <a:gd name="connsiteX5" fmla="*/ 12859 w 133350"/>
                  <a:gd name="connsiteY5" fmla="*/ 268859 h 314325"/>
                  <a:gd name="connsiteX6" fmla="*/ 120491 w 133350"/>
                  <a:gd name="connsiteY6" fmla="*/ 313626 h 314325"/>
                  <a:gd name="connsiteX7" fmla="*/ 124301 w 133350"/>
                  <a:gd name="connsiteY7" fmla="*/ 314579 h 314325"/>
                  <a:gd name="connsiteX8" fmla="*/ 132874 w 133350"/>
                  <a:gd name="connsiteY8" fmla="*/ 308864 h 314325"/>
                  <a:gd name="connsiteX9" fmla="*/ 128111 w 133350"/>
                  <a:gd name="connsiteY9" fmla="*/ 296481 h 314325"/>
                  <a:gd name="connsiteX10" fmla="*/ 26194 w 133350"/>
                  <a:gd name="connsiteY10" fmla="*/ 253619 h 314325"/>
                  <a:gd name="connsiteX11" fmla="*/ 26194 w 133350"/>
                  <a:gd name="connsiteY11" fmla="*/ 72644 h 314325"/>
                  <a:gd name="connsiteX12" fmla="*/ 128111 w 133350"/>
                  <a:gd name="connsiteY12" fmla="*/ 25971 h 314325"/>
                  <a:gd name="connsiteX13" fmla="*/ 132874 w 133350"/>
                  <a:gd name="connsiteY13" fmla="*/ 12636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350" h="314325">
                    <a:moveTo>
                      <a:pt x="132874" y="12636"/>
                    </a:moveTo>
                    <a:cubicBezTo>
                      <a:pt x="130969" y="7874"/>
                      <a:pt x="125254" y="5969"/>
                      <a:pt x="120491" y="7874"/>
                    </a:cubicBezTo>
                    <a:lnTo>
                      <a:pt x="12859" y="57404"/>
                    </a:lnTo>
                    <a:cubicBezTo>
                      <a:pt x="9049" y="59309"/>
                      <a:pt x="7144" y="62166"/>
                      <a:pt x="7144" y="65976"/>
                    </a:cubicBezTo>
                    <a:lnTo>
                      <a:pt x="7144" y="260286"/>
                    </a:lnTo>
                    <a:cubicBezTo>
                      <a:pt x="7144" y="264096"/>
                      <a:pt x="9049" y="267906"/>
                      <a:pt x="12859" y="268859"/>
                    </a:cubicBezTo>
                    <a:lnTo>
                      <a:pt x="120491" y="313626"/>
                    </a:lnTo>
                    <a:cubicBezTo>
                      <a:pt x="121444" y="314579"/>
                      <a:pt x="123349" y="314579"/>
                      <a:pt x="124301" y="314579"/>
                    </a:cubicBezTo>
                    <a:cubicBezTo>
                      <a:pt x="128111" y="314579"/>
                      <a:pt x="131921" y="312674"/>
                      <a:pt x="132874" y="308864"/>
                    </a:cubicBezTo>
                    <a:cubicBezTo>
                      <a:pt x="134779" y="304101"/>
                      <a:pt x="132874" y="298386"/>
                      <a:pt x="128111" y="296481"/>
                    </a:cubicBezTo>
                    <a:lnTo>
                      <a:pt x="26194" y="253619"/>
                    </a:lnTo>
                    <a:lnTo>
                      <a:pt x="26194" y="72644"/>
                    </a:lnTo>
                    <a:lnTo>
                      <a:pt x="128111" y="25971"/>
                    </a:lnTo>
                    <a:cubicBezTo>
                      <a:pt x="132874" y="23114"/>
                      <a:pt x="134779" y="17399"/>
                      <a:pt x="132874" y="126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0B7AF76-FC9A-4BAB-AFBB-781C6B453B72}"/>
                  </a:ext>
                </a:extLst>
              </p:cNvPr>
              <p:cNvSpPr/>
              <p:nvPr/>
            </p:nvSpPr>
            <p:spPr>
              <a:xfrm>
                <a:off x="1845098" y="4392994"/>
                <a:ext cx="19050" cy="209550"/>
              </a:xfrm>
              <a:custGeom>
                <a:avLst/>
                <a:gdLst>
                  <a:gd name="connsiteX0" fmla="*/ 7144 w 19050"/>
                  <a:gd name="connsiteY0" fmla="*/ 10954 h 209550"/>
                  <a:gd name="connsiteX1" fmla="*/ 7144 w 19050"/>
                  <a:gd name="connsiteY1" fmla="*/ 204311 h 209550"/>
                  <a:gd name="connsiteX2" fmla="*/ 10954 w 19050"/>
                  <a:gd name="connsiteY2" fmla="*/ 208121 h 209550"/>
                  <a:gd name="connsiteX3" fmla="*/ 14764 w 19050"/>
                  <a:gd name="connsiteY3" fmla="*/ 204311 h 209550"/>
                  <a:gd name="connsiteX4" fmla="*/ 14764 w 19050"/>
                  <a:gd name="connsiteY4" fmla="*/ 10954 h 209550"/>
                  <a:gd name="connsiteX5" fmla="*/ 10954 w 19050"/>
                  <a:gd name="connsiteY5" fmla="*/ 7144 h 209550"/>
                  <a:gd name="connsiteX6" fmla="*/ 7144 w 19050"/>
                  <a:gd name="connsiteY6" fmla="*/ 1095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209550">
                    <a:moveTo>
                      <a:pt x="7144" y="10954"/>
                    </a:moveTo>
                    <a:lnTo>
                      <a:pt x="7144" y="204311"/>
                    </a:lnTo>
                    <a:cubicBezTo>
                      <a:pt x="7144" y="206216"/>
                      <a:pt x="9049" y="208121"/>
                      <a:pt x="10954" y="208121"/>
                    </a:cubicBezTo>
                    <a:cubicBezTo>
                      <a:pt x="12859" y="208121"/>
                      <a:pt x="14764" y="206216"/>
                      <a:pt x="14764" y="204311"/>
                    </a:cubicBezTo>
                    <a:lnTo>
                      <a:pt x="14764" y="10954"/>
                    </a:lnTo>
                    <a:cubicBezTo>
                      <a:pt x="14764" y="9049"/>
                      <a:pt x="12859" y="7144"/>
                      <a:pt x="10954" y="7144"/>
                    </a:cubicBezTo>
                    <a:cubicBezTo>
                      <a:pt x="9049" y="7144"/>
                      <a:pt x="7144" y="9049"/>
                      <a:pt x="714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DD4C039-1EBE-4324-87C9-5D7AAFB9000F}"/>
                  </a:ext>
                </a:extLst>
              </p:cNvPr>
              <p:cNvSpPr/>
              <p:nvPr/>
            </p:nvSpPr>
            <p:spPr>
              <a:xfrm>
                <a:off x="1808903" y="4428237"/>
                <a:ext cx="19050" cy="142875"/>
              </a:xfrm>
              <a:custGeom>
                <a:avLst/>
                <a:gdLst>
                  <a:gd name="connsiteX0" fmla="*/ 7144 w 19050"/>
                  <a:gd name="connsiteY0" fmla="*/ 10954 h 142875"/>
                  <a:gd name="connsiteX1" fmla="*/ 7144 w 19050"/>
                  <a:gd name="connsiteY1" fmla="*/ 133826 h 142875"/>
                  <a:gd name="connsiteX2" fmla="*/ 10954 w 19050"/>
                  <a:gd name="connsiteY2" fmla="*/ 137636 h 142875"/>
                  <a:gd name="connsiteX3" fmla="*/ 14764 w 19050"/>
                  <a:gd name="connsiteY3" fmla="*/ 133826 h 142875"/>
                  <a:gd name="connsiteX4" fmla="*/ 14764 w 19050"/>
                  <a:gd name="connsiteY4" fmla="*/ 10954 h 142875"/>
                  <a:gd name="connsiteX5" fmla="*/ 10954 w 19050"/>
                  <a:gd name="connsiteY5" fmla="*/ 7144 h 142875"/>
                  <a:gd name="connsiteX6" fmla="*/ 7144 w 19050"/>
                  <a:gd name="connsiteY6" fmla="*/ 1095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142875">
                    <a:moveTo>
                      <a:pt x="7144" y="10954"/>
                    </a:moveTo>
                    <a:lnTo>
                      <a:pt x="7144" y="133826"/>
                    </a:lnTo>
                    <a:cubicBezTo>
                      <a:pt x="7144" y="135731"/>
                      <a:pt x="9049" y="137636"/>
                      <a:pt x="10954" y="137636"/>
                    </a:cubicBezTo>
                    <a:cubicBezTo>
                      <a:pt x="12859" y="137636"/>
                      <a:pt x="14764" y="135731"/>
                      <a:pt x="14764" y="133826"/>
                    </a:cubicBezTo>
                    <a:lnTo>
                      <a:pt x="14764" y="10954"/>
                    </a:lnTo>
                    <a:cubicBezTo>
                      <a:pt x="14764" y="9049"/>
                      <a:pt x="12859" y="7144"/>
                      <a:pt x="10954" y="7144"/>
                    </a:cubicBezTo>
                    <a:cubicBezTo>
                      <a:pt x="9049" y="7144"/>
                      <a:pt x="7144" y="9049"/>
                      <a:pt x="714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D78FCF2-7D94-498D-A4B4-7546FA3FC199}"/>
                  </a:ext>
                </a:extLst>
              </p:cNvPr>
              <p:cNvSpPr/>
              <p:nvPr/>
            </p:nvSpPr>
            <p:spPr>
              <a:xfrm>
                <a:off x="1195483" y="4708272"/>
                <a:ext cx="76200" cy="142875"/>
              </a:xfrm>
              <a:custGeom>
                <a:avLst/>
                <a:gdLst>
                  <a:gd name="connsiteX0" fmla="*/ 7153 w 76200"/>
                  <a:gd name="connsiteY0" fmla="*/ 132874 h 142875"/>
                  <a:gd name="connsiteX1" fmla="*/ 16678 w 76200"/>
                  <a:gd name="connsiteY1" fmla="*/ 142399 h 142875"/>
                  <a:gd name="connsiteX2" fmla="*/ 16678 w 76200"/>
                  <a:gd name="connsiteY2" fmla="*/ 142399 h 142875"/>
                  <a:gd name="connsiteX3" fmla="*/ 26203 w 76200"/>
                  <a:gd name="connsiteY3" fmla="*/ 132874 h 142875"/>
                  <a:gd name="connsiteX4" fmla="*/ 75733 w 76200"/>
                  <a:gd name="connsiteY4" fmla="*/ 13811 h 142875"/>
                  <a:gd name="connsiteX5" fmla="*/ 55731 w 76200"/>
                  <a:gd name="connsiteY5" fmla="*/ 7144 h 142875"/>
                  <a:gd name="connsiteX6" fmla="*/ 7153 w 76200"/>
                  <a:gd name="connsiteY6" fmla="*/ 13287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" h="142875">
                    <a:moveTo>
                      <a:pt x="7153" y="132874"/>
                    </a:moveTo>
                    <a:cubicBezTo>
                      <a:pt x="7153" y="137636"/>
                      <a:pt x="11916" y="142399"/>
                      <a:pt x="16678" y="142399"/>
                    </a:cubicBezTo>
                    <a:cubicBezTo>
                      <a:pt x="16678" y="142399"/>
                      <a:pt x="16678" y="142399"/>
                      <a:pt x="16678" y="142399"/>
                    </a:cubicBezTo>
                    <a:cubicBezTo>
                      <a:pt x="22393" y="142399"/>
                      <a:pt x="26203" y="137636"/>
                      <a:pt x="26203" y="132874"/>
                    </a:cubicBezTo>
                    <a:cubicBezTo>
                      <a:pt x="26203" y="129064"/>
                      <a:pt x="24298" y="58579"/>
                      <a:pt x="75733" y="13811"/>
                    </a:cubicBezTo>
                    <a:cubicBezTo>
                      <a:pt x="69066" y="11906"/>
                      <a:pt x="62398" y="9049"/>
                      <a:pt x="55731" y="7144"/>
                    </a:cubicBezTo>
                    <a:cubicBezTo>
                      <a:pt x="5248" y="57626"/>
                      <a:pt x="7153" y="131921"/>
                      <a:pt x="7153" y="1328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E8EAD1F-BF81-4C1B-863A-9E287B26109F}"/>
                  </a:ext>
                </a:extLst>
              </p:cNvPr>
              <p:cNvSpPr/>
              <p:nvPr/>
            </p:nvSpPr>
            <p:spPr>
              <a:xfrm>
                <a:off x="1822238" y="4706367"/>
                <a:ext cx="76200" cy="142875"/>
              </a:xfrm>
              <a:custGeom>
                <a:avLst/>
                <a:gdLst>
                  <a:gd name="connsiteX0" fmla="*/ 7144 w 76200"/>
                  <a:gd name="connsiteY0" fmla="*/ 14764 h 142875"/>
                  <a:gd name="connsiteX1" fmla="*/ 56674 w 76200"/>
                  <a:gd name="connsiteY1" fmla="*/ 133826 h 142875"/>
                  <a:gd name="connsiteX2" fmla="*/ 66199 w 76200"/>
                  <a:gd name="connsiteY2" fmla="*/ 143351 h 142875"/>
                  <a:gd name="connsiteX3" fmla="*/ 66199 w 76200"/>
                  <a:gd name="connsiteY3" fmla="*/ 143351 h 142875"/>
                  <a:gd name="connsiteX4" fmla="*/ 75724 w 76200"/>
                  <a:gd name="connsiteY4" fmla="*/ 133826 h 142875"/>
                  <a:gd name="connsiteX5" fmla="*/ 27146 w 76200"/>
                  <a:gd name="connsiteY5" fmla="*/ 7144 h 142875"/>
                  <a:gd name="connsiteX6" fmla="*/ 7144 w 76200"/>
                  <a:gd name="connsiteY6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" h="142875">
                    <a:moveTo>
                      <a:pt x="7144" y="14764"/>
                    </a:moveTo>
                    <a:cubicBezTo>
                      <a:pt x="57626" y="60484"/>
                      <a:pt x="56674" y="130016"/>
                      <a:pt x="56674" y="133826"/>
                    </a:cubicBezTo>
                    <a:cubicBezTo>
                      <a:pt x="56674" y="139541"/>
                      <a:pt x="60484" y="143351"/>
                      <a:pt x="66199" y="143351"/>
                    </a:cubicBezTo>
                    <a:cubicBezTo>
                      <a:pt x="66199" y="143351"/>
                      <a:pt x="66199" y="143351"/>
                      <a:pt x="66199" y="143351"/>
                    </a:cubicBezTo>
                    <a:cubicBezTo>
                      <a:pt x="70961" y="143351"/>
                      <a:pt x="75724" y="139541"/>
                      <a:pt x="75724" y="133826"/>
                    </a:cubicBezTo>
                    <a:cubicBezTo>
                      <a:pt x="75724" y="132874"/>
                      <a:pt x="77629" y="59531"/>
                      <a:pt x="27146" y="7144"/>
                    </a:cubicBezTo>
                    <a:cubicBezTo>
                      <a:pt x="20479" y="10001"/>
                      <a:pt x="13811" y="12859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87397B0-433A-473C-B5AE-AD679961C75D}"/>
                  </a:ext>
                </a:extLst>
              </p:cNvPr>
              <p:cNvSpPr/>
              <p:nvPr/>
            </p:nvSpPr>
            <p:spPr>
              <a:xfrm>
                <a:off x="1185015" y="4198684"/>
                <a:ext cx="723900" cy="542925"/>
              </a:xfrm>
              <a:custGeom>
                <a:avLst/>
                <a:gdLst>
                  <a:gd name="connsiteX0" fmla="*/ 475774 w 723900"/>
                  <a:gd name="connsiteY0" fmla="*/ 62389 h 542925"/>
                  <a:gd name="connsiteX1" fmla="*/ 365284 w 723900"/>
                  <a:gd name="connsiteY1" fmla="*/ 7144 h 542925"/>
                  <a:gd name="connsiteX2" fmla="*/ 254794 w 723900"/>
                  <a:gd name="connsiteY2" fmla="*/ 62389 h 542925"/>
                  <a:gd name="connsiteX3" fmla="*/ 7144 w 723900"/>
                  <a:gd name="connsiteY3" fmla="*/ 150019 h 542925"/>
                  <a:gd name="connsiteX4" fmla="*/ 7144 w 723900"/>
                  <a:gd name="connsiteY4" fmla="*/ 162401 h 542925"/>
                  <a:gd name="connsiteX5" fmla="*/ 7144 w 723900"/>
                  <a:gd name="connsiteY5" fmla="*/ 451009 h 542925"/>
                  <a:gd name="connsiteX6" fmla="*/ 75724 w 723900"/>
                  <a:gd name="connsiteY6" fmla="*/ 507206 h 542925"/>
                  <a:gd name="connsiteX7" fmla="*/ 97631 w 723900"/>
                  <a:gd name="connsiteY7" fmla="*/ 513874 h 542925"/>
                  <a:gd name="connsiteX8" fmla="*/ 366236 w 723900"/>
                  <a:gd name="connsiteY8" fmla="*/ 543401 h 542925"/>
                  <a:gd name="connsiteX9" fmla="*/ 633889 w 723900"/>
                  <a:gd name="connsiteY9" fmla="*/ 513874 h 542925"/>
                  <a:gd name="connsiteX10" fmla="*/ 655796 w 723900"/>
                  <a:gd name="connsiteY10" fmla="*/ 507206 h 542925"/>
                  <a:gd name="connsiteX11" fmla="*/ 724376 w 723900"/>
                  <a:gd name="connsiteY11" fmla="*/ 451009 h 542925"/>
                  <a:gd name="connsiteX12" fmla="*/ 724376 w 723900"/>
                  <a:gd name="connsiteY12" fmla="*/ 162401 h 542925"/>
                  <a:gd name="connsiteX13" fmla="*/ 724376 w 723900"/>
                  <a:gd name="connsiteY13" fmla="*/ 150019 h 542925"/>
                  <a:gd name="connsiteX14" fmla="*/ 475774 w 723900"/>
                  <a:gd name="connsiteY14" fmla="*/ 62389 h 542925"/>
                  <a:gd name="connsiteX15" fmla="*/ 365284 w 723900"/>
                  <a:gd name="connsiteY15" fmla="*/ 26194 h 542925"/>
                  <a:gd name="connsiteX16" fmla="*/ 449104 w 723900"/>
                  <a:gd name="connsiteY16" fmla="*/ 60484 h 542925"/>
                  <a:gd name="connsiteX17" fmla="*/ 365284 w 723900"/>
                  <a:gd name="connsiteY17" fmla="*/ 57626 h 542925"/>
                  <a:gd name="connsiteX18" fmla="*/ 281464 w 723900"/>
                  <a:gd name="connsiteY18" fmla="*/ 60484 h 542925"/>
                  <a:gd name="connsiteX19" fmla="*/ 365284 w 723900"/>
                  <a:gd name="connsiteY19" fmla="*/ 26194 h 542925"/>
                  <a:gd name="connsiteX20" fmla="*/ 365284 w 723900"/>
                  <a:gd name="connsiteY20" fmla="*/ 524351 h 542925"/>
                  <a:gd name="connsiteX21" fmla="*/ 120491 w 723900"/>
                  <a:gd name="connsiteY21" fmla="*/ 500539 h 542925"/>
                  <a:gd name="connsiteX22" fmla="*/ 165259 w 723900"/>
                  <a:gd name="connsiteY22" fmla="*/ 487204 h 542925"/>
                  <a:gd name="connsiteX23" fmla="*/ 304324 w 723900"/>
                  <a:gd name="connsiteY23" fmla="*/ 388144 h 542925"/>
                  <a:gd name="connsiteX24" fmla="*/ 365284 w 723900"/>
                  <a:gd name="connsiteY24" fmla="*/ 408146 h 542925"/>
                  <a:gd name="connsiteX25" fmla="*/ 426244 w 723900"/>
                  <a:gd name="connsiteY25" fmla="*/ 388144 h 542925"/>
                  <a:gd name="connsiteX26" fmla="*/ 565309 w 723900"/>
                  <a:gd name="connsiteY26" fmla="*/ 487204 h 542925"/>
                  <a:gd name="connsiteX27" fmla="*/ 611029 w 723900"/>
                  <a:gd name="connsiteY27" fmla="*/ 500539 h 542925"/>
                  <a:gd name="connsiteX28" fmla="*/ 365284 w 723900"/>
                  <a:gd name="connsiteY28" fmla="*/ 524351 h 542925"/>
                  <a:gd name="connsiteX29" fmla="*/ 269081 w 723900"/>
                  <a:gd name="connsiteY29" fmla="*/ 206216 h 542925"/>
                  <a:gd name="connsiteX30" fmla="*/ 264319 w 723900"/>
                  <a:gd name="connsiteY30" fmla="*/ 205264 h 542925"/>
                  <a:gd name="connsiteX31" fmla="*/ 217646 w 723900"/>
                  <a:gd name="connsiteY31" fmla="*/ 233839 h 542925"/>
                  <a:gd name="connsiteX32" fmla="*/ 217646 w 723900"/>
                  <a:gd name="connsiteY32" fmla="*/ 223361 h 542925"/>
                  <a:gd name="connsiteX33" fmla="*/ 268129 w 723900"/>
                  <a:gd name="connsiteY33" fmla="*/ 191929 h 542925"/>
                  <a:gd name="connsiteX34" fmla="*/ 269081 w 723900"/>
                  <a:gd name="connsiteY34" fmla="*/ 187166 h 542925"/>
                  <a:gd name="connsiteX35" fmla="*/ 264319 w 723900"/>
                  <a:gd name="connsiteY35" fmla="*/ 186214 h 542925"/>
                  <a:gd name="connsiteX36" fmla="*/ 217646 w 723900"/>
                  <a:gd name="connsiteY36" fmla="*/ 214789 h 542925"/>
                  <a:gd name="connsiteX37" fmla="*/ 217646 w 723900"/>
                  <a:gd name="connsiteY37" fmla="*/ 158591 h 542925"/>
                  <a:gd name="connsiteX38" fmla="*/ 229076 w 723900"/>
                  <a:gd name="connsiteY38" fmla="*/ 147161 h 542925"/>
                  <a:gd name="connsiteX39" fmla="*/ 234791 w 723900"/>
                  <a:gd name="connsiteY39" fmla="*/ 147161 h 542925"/>
                  <a:gd name="connsiteX40" fmla="*/ 493871 w 723900"/>
                  <a:gd name="connsiteY40" fmla="*/ 147161 h 542925"/>
                  <a:gd name="connsiteX41" fmla="*/ 499586 w 723900"/>
                  <a:gd name="connsiteY41" fmla="*/ 147161 h 542925"/>
                  <a:gd name="connsiteX42" fmla="*/ 511016 w 723900"/>
                  <a:gd name="connsiteY42" fmla="*/ 158591 h 542925"/>
                  <a:gd name="connsiteX43" fmla="*/ 511016 w 723900"/>
                  <a:gd name="connsiteY43" fmla="*/ 255746 h 542925"/>
                  <a:gd name="connsiteX44" fmla="*/ 499586 w 723900"/>
                  <a:gd name="connsiteY44" fmla="*/ 267176 h 542925"/>
                  <a:gd name="connsiteX45" fmla="*/ 489109 w 723900"/>
                  <a:gd name="connsiteY45" fmla="*/ 267176 h 542925"/>
                  <a:gd name="connsiteX46" fmla="*/ 414814 w 723900"/>
                  <a:gd name="connsiteY46" fmla="*/ 267176 h 542925"/>
                  <a:gd name="connsiteX47" fmla="*/ 394811 w 723900"/>
                  <a:gd name="connsiteY47" fmla="*/ 233839 h 542925"/>
                  <a:gd name="connsiteX48" fmla="*/ 365284 w 723900"/>
                  <a:gd name="connsiteY48" fmla="*/ 216694 h 542925"/>
                  <a:gd name="connsiteX49" fmla="*/ 335756 w 723900"/>
                  <a:gd name="connsiteY49" fmla="*/ 233839 h 542925"/>
                  <a:gd name="connsiteX50" fmla="*/ 315754 w 723900"/>
                  <a:gd name="connsiteY50" fmla="*/ 268129 h 542925"/>
                  <a:gd name="connsiteX51" fmla="*/ 241459 w 723900"/>
                  <a:gd name="connsiteY51" fmla="*/ 268129 h 542925"/>
                  <a:gd name="connsiteX52" fmla="*/ 229076 w 723900"/>
                  <a:gd name="connsiteY52" fmla="*/ 268129 h 542925"/>
                  <a:gd name="connsiteX53" fmla="*/ 217646 w 723900"/>
                  <a:gd name="connsiteY53" fmla="*/ 256699 h 542925"/>
                  <a:gd name="connsiteX54" fmla="*/ 217646 w 723900"/>
                  <a:gd name="connsiteY54" fmla="*/ 243364 h 542925"/>
                  <a:gd name="connsiteX55" fmla="*/ 268129 w 723900"/>
                  <a:gd name="connsiteY55" fmla="*/ 211931 h 542925"/>
                  <a:gd name="connsiteX56" fmla="*/ 269081 w 723900"/>
                  <a:gd name="connsiteY56" fmla="*/ 206216 h 542925"/>
                  <a:gd name="connsiteX57" fmla="*/ 321469 w 723900"/>
                  <a:gd name="connsiteY57" fmla="*/ 287179 h 542925"/>
                  <a:gd name="connsiteX58" fmla="*/ 330041 w 723900"/>
                  <a:gd name="connsiteY58" fmla="*/ 281464 h 542925"/>
                  <a:gd name="connsiteX59" fmla="*/ 330041 w 723900"/>
                  <a:gd name="connsiteY59" fmla="*/ 280511 h 542925"/>
                  <a:gd name="connsiteX60" fmla="*/ 350996 w 723900"/>
                  <a:gd name="connsiteY60" fmla="*/ 243364 h 542925"/>
                  <a:gd name="connsiteX61" fmla="*/ 364331 w 723900"/>
                  <a:gd name="connsiteY61" fmla="*/ 235744 h 542925"/>
                  <a:gd name="connsiteX62" fmla="*/ 377666 w 723900"/>
                  <a:gd name="connsiteY62" fmla="*/ 243364 h 542925"/>
                  <a:gd name="connsiteX63" fmla="*/ 398621 w 723900"/>
                  <a:gd name="connsiteY63" fmla="*/ 279559 h 542925"/>
                  <a:gd name="connsiteX64" fmla="*/ 399574 w 723900"/>
                  <a:gd name="connsiteY64" fmla="*/ 281464 h 542925"/>
                  <a:gd name="connsiteX65" fmla="*/ 408146 w 723900"/>
                  <a:gd name="connsiteY65" fmla="*/ 287179 h 542925"/>
                  <a:gd name="connsiteX66" fmla="*/ 475774 w 723900"/>
                  <a:gd name="connsiteY66" fmla="*/ 287179 h 542925"/>
                  <a:gd name="connsiteX67" fmla="*/ 365284 w 723900"/>
                  <a:gd name="connsiteY67" fmla="*/ 389096 h 542925"/>
                  <a:gd name="connsiteX68" fmla="*/ 254794 w 723900"/>
                  <a:gd name="connsiteY68" fmla="*/ 286226 h 542925"/>
                  <a:gd name="connsiteX69" fmla="*/ 321469 w 723900"/>
                  <a:gd name="connsiteY69" fmla="*/ 286226 h 542925"/>
                  <a:gd name="connsiteX70" fmla="*/ 705326 w 723900"/>
                  <a:gd name="connsiteY70" fmla="*/ 162401 h 542925"/>
                  <a:gd name="connsiteX71" fmla="*/ 705326 w 723900"/>
                  <a:gd name="connsiteY71" fmla="*/ 451009 h 542925"/>
                  <a:gd name="connsiteX72" fmla="*/ 636746 w 723900"/>
                  <a:gd name="connsiteY72" fmla="*/ 492919 h 542925"/>
                  <a:gd name="connsiteX73" fmla="*/ 568166 w 723900"/>
                  <a:gd name="connsiteY73" fmla="*/ 468154 h 542925"/>
                  <a:gd name="connsiteX74" fmla="*/ 444341 w 723900"/>
                  <a:gd name="connsiteY74" fmla="*/ 373856 h 542925"/>
                  <a:gd name="connsiteX75" fmla="*/ 496729 w 723900"/>
                  <a:gd name="connsiteY75" fmla="*/ 287179 h 542925"/>
                  <a:gd name="connsiteX76" fmla="*/ 501491 w 723900"/>
                  <a:gd name="connsiteY76" fmla="*/ 287179 h 542925"/>
                  <a:gd name="connsiteX77" fmla="*/ 531971 w 723900"/>
                  <a:gd name="connsiteY77" fmla="*/ 256699 h 542925"/>
                  <a:gd name="connsiteX78" fmla="*/ 531971 w 723900"/>
                  <a:gd name="connsiteY78" fmla="*/ 243364 h 542925"/>
                  <a:gd name="connsiteX79" fmla="*/ 537686 w 723900"/>
                  <a:gd name="connsiteY79" fmla="*/ 243364 h 542925"/>
                  <a:gd name="connsiteX80" fmla="*/ 547211 w 723900"/>
                  <a:gd name="connsiteY80" fmla="*/ 233839 h 542925"/>
                  <a:gd name="connsiteX81" fmla="*/ 547211 w 723900"/>
                  <a:gd name="connsiteY81" fmla="*/ 191929 h 542925"/>
                  <a:gd name="connsiteX82" fmla="*/ 537686 w 723900"/>
                  <a:gd name="connsiteY82" fmla="*/ 182404 h 542925"/>
                  <a:gd name="connsiteX83" fmla="*/ 531971 w 723900"/>
                  <a:gd name="connsiteY83" fmla="*/ 182404 h 542925"/>
                  <a:gd name="connsiteX84" fmla="*/ 531971 w 723900"/>
                  <a:gd name="connsiteY84" fmla="*/ 159544 h 542925"/>
                  <a:gd name="connsiteX85" fmla="*/ 503396 w 723900"/>
                  <a:gd name="connsiteY85" fmla="*/ 129064 h 542925"/>
                  <a:gd name="connsiteX86" fmla="*/ 494824 w 723900"/>
                  <a:gd name="connsiteY86" fmla="*/ 94774 h 542925"/>
                  <a:gd name="connsiteX87" fmla="*/ 472916 w 723900"/>
                  <a:gd name="connsiteY87" fmla="*/ 92869 h 542925"/>
                  <a:gd name="connsiteX88" fmla="*/ 484346 w 723900"/>
                  <a:gd name="connsiteY88" fmla="*/ 128111 h 542925"/>
                  <a:gd name="connsiteX89" fmla="*/ 246221 w 723900"/>
                  <a:gd name="connsiteY89" fmla="*/ 128111 h 542925"/>
                  <a:gd name="connsiteX90" fmla="*/ 257651 w 723900"/>
                  <a:gd name="connsiteY90" fmla="*/ 92869 h 542925"/>
                  <a:gd name="connsiteX91" fmla="*/ 235744 w 723900"/>
                  <a:gd name="connsiteY91" fmla="*/ 94774 h 542925"/>
                  <a:gd name="connsiteX92" fmla="*/ 227171 w 723900"/>
                  <a:gd name="connsiteY92" fmla="*/ 129064 h 542925"/>
                  <a:gd name="connsiteX93" fmla="*/ 198596 w 723900"/>
                  <a:gd name="connsiteY93" fmla="*/ 159544 h 542925"/>
                  <a:gd name="connsiteX94" fmla="*/ 198596 w 723900"/>
                  <a:gd name="connsiteY94" fmla="*/ 182404 h 542925"/>
                  <a:gd name="connsiteX95" fmla="*/ 192881 w 723900"/>
                  <a:gd name="connsiteY95" fmla="*/ 182404 h 542925"/>
                  <a:gd name="connsiteX96" fmla="*/ 183356 w 723900"/>
                  <a:gd name="connsiteY96" fmla="*/ 191929 h 542925"/>
                  <a:gd name="connsiteX97" fmla="*/ 183356 w 723900"/>
                  <a:gd name="connsiteY97" fmla="*/ 233839 h 542925"/>
                  <a:gd name="connsiteX98" fmla="*/ 192881 w 723900"/>
                  <a:gd name="connsiteY98" fmla="*/ 243364 h 542925"/>
                  <a:gd name="connsiteX99" fmla="*/ 198596 w 723900"/>
                  <a:gd name="connsiteY99" fmla="*/ 243364 h 542925"/>
                  <a:gd name="connsiteX100" fmla="*/ 198596 w 723900"/>
                  <a:gd name="connsiteY100" fmla="*/ 256699 h 542925"/>
                  <a:gd name="connsiteX101" fmla="*/ 229076 w 723900"/>
                  <a:gd name="connsiteY101" fmla="*/ 287179 h 542925"/>
                  <a:gd name="connsiteX102" fmla="*/ 233839 w 723900"/>
                  <a:gd name="connsiteY102" fmla="*/ 287179 h 542925"/>
                  <a:gd name="connsiteX103" fmla="*/ 286226 w 723900"/>
                  <a:gd name="connsiteY103" fmla="*/ 373856 h 542925"/>
                  <a:gd name="connsiteX104" fmla="*/ 162401 w 723900"/>
                  <a:gd name="connsiteY104" fmla="*/ 468154 h 542925"/>
                  <a:gd name="connsiteX105" fmla="*/ 93821 w 723900"/>
                  <a:gd name="connsiteY105" fmla="*/ 492919 h 542925"/>
                  <a:gd name="connsiteX106" fmla="*/ 25241 w 723900"/>
                  <a:gd name="connsiteY106" fmla="*/ 451009 h 542925"/>
                  <a:gd name="connsiteX107" fmla="*/ 25241 w 723900"/>
                  <a:gd name="connsiteY107" fmla="*/ 162401 h 542925"/>
                  <a:gd name="connsiteX108" fmla="*/ 25241 w 723900"/>
                  <a:gd name="connsiteY108" fmla="*/ 150019 h 542925"/>
                  <a:gd name="connsiteX109" fmla="*/ 241459 w 723900"/>
                  <a:gd name="connsiteY109" fmla="*/ 82391 h 542925"/>
                  <a:gd name="connsiteX110" fmla="*/ 264319 w 723900"/>
                  <a:gd name="connsiteY110" fmla="*/ 80486 h 542925"/>
                  <a:gd name="connsiteX111" fmla="*/ 365284 w 723900"/>
                  <a:gd name="connsiteY111" fmla="*/ 76676 h 542925"/>
                  <a:gd name="connsiteX112" fmla="*/ 465296 w 723900"/>
                  <a:gd name="connsiteY112" fmla="*/ 80486 h 542925"/>
                  <a:gd name="connsiteX113" fmla="*/ 488156 w 723900"/>
                  <a:gd name="connsiteY113" fmla="*/ 82391 h 542925"/>
                  <a:gd name="connsiteX114" fmla="*/ 704374 w 723900"/>
                  <a:gd name="connsiteY114" fmla="*/ 150971 h 542925"/>
                  <a:gd name="connsiteX115" fmla="*/ 704374 w 723900"/>
                  <a:gd name="connsiteY115" fmla="*/ 16240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723900" h="542925">
                    <a:moveTo>
                      <a:pt x="475774" y="62389"/>
                    </a:moveTo>
                    <a:cubicBezTo>
                      <a:pt x="450056" y="29051"/>
                      <a:pt x="410051" y="7144"/>
                      <a:pt x="365284" y="7144"/>
                    </a:cubicBezTo>
                    <a:cubicBezTo>
                      <a:pt x="320516" y="7144"/>
                      <a:pt x="279559" y="29051"/>
                      <a:pt x="254794" y="62389"/>
                    </a:cubicBezTo>
                    <a:cubicBezTo>
                      <a:pt x="121444" y="72866"/>
                      <a:pt x="7144" y="103346"/>
                      <a:pt x="7144" y="150019"/>
                    </a:cubicBezTo>
                    <a:lnTo>
                      <a:pt x="7144" y="162401"/>
                    </a:lnTo>
                    <a:lnTo>
                      <a:pt x="7144" y="451009"/>
                    </a:lnTo>
                    <a:cubicBezTo>
                      <a:pt x="7144" y="473869"/>
                      <a:pt x="33814" y="491966"/>
                      <a:pt x="75724" y="507206"/>
                    </a:cubicBezTo>
                    <a:cubicBezTo>
                      <a:pt x="82391" y="509111"/>
                      <a:pt x="90011" y="511969"/>
                      <a:pt x="97631" y="513874"/>
                    </a:cubicBezTo>
                    <a:cubicBezTo>
                      <a:pt x="167164" y="533876"/>
                      <a:pt x="268129" y="543401"/>
                      <a:pt x="366236" y="543401"/>
                    </a:cubicBezTo>
                    <a:cubicBezTo>
                      <a:pt x="463391" y="543401"/>
                      <a:pt x="564356" y="532924"/>
                      <a:pt x="633889" y="513874"/>
                    </a:cubicBezTo>
                    <a:cubicBezTo>
                      <a:pt x="641509" y="511969"/>
                      <a:pt x="649129" y="509111"/>
                      <a:pt x="655796" y="507206"/>
                    </a:cubicBezTo>
                    <a:cubicBezTo>
                      <a:pt x="698659" y="492919"/>
                      <a:pt x="724376" y="473869"/>
                      <a:pt x="724376" y="451009"/>
                    </a:cubicBezTo>
                    <a:lnTo>
                      <a:pt x="724376" y="162401"/>
                    </a:lnTo>
                    <a:lnTo>
                      <a:pt x="724376" y="150019"/>
                    </a:lnTo>
                    <a:cubicBezTo>
                      <a:pt x="724376" y="102394"/>
                      <a:pt x="609124" y="72866"/>
                      <a:pt x="475774" y="62389"/>
                    </a:cubicBezTo>
                    <a:close/>
                    <a:moveTo>
                      <a:pt x="365284" y="26194"/>
                    </a:moveTo>
                    <a:cubicBezTo>
                      <a:pt x="397669" y="26194"/>
                      <a:pt x="427196" y="39529"/>
                      <a:pt x="449104" y="60484"/>
                    </a:cubicBezTo>
                    <a:cubicBezTo>
                      <a:pt x="421481" y="58579"/>
                      <a:pt x="392906" y="57626"/>
                      <a:pt x="365284" y="57626"/>
                    </a:cubicBezTo>
                    <a:cubicBezTo>
                      <a:pt x="337661" y="57626"/>
                      <a:pt x="309086" y="58579"/>
                      <a:pt x="281464" y="60484"/>
                    </a:cubicBezTo>
                    <a:cubicBezTo>
                      <a:pt x="303371" y="38576"/>
                      <a:pt x="332899" y="26194"/>
                      <a:pt x="365284" y="26194"/>
                    </a:cubicBezTo>
                    <a:close/>
                    <a:moveTo>
                      <a:pt x="365284" y="524351"/>
                    </a:moveTo>
                    <a:cubicBezTo>
                      <a:pt x="262414" y="524351"/>
                      <a:pt x="178594" y="513874"/>
                      <a:pt x="120491" y="500539"/>
                    </a:cubicBezTo>
                    <a:cubicBezTo>
                      <a:pt x="133826" y="494824"/>
                      <a:pt x="148114" y="490061"/>
                      <a:pt x="165259" y="487204"/>
                    </a:cubicBezTo>
                    <a:cubicBezTo>
                      <a:pt x="274796" y="470059"/>
                      <a:pt x="299561" y="416719"/>
                      <a:pt x="304324" y="388144"/>
                    </a:cubicBezTo>
                    <a:cubicBezTo>
                      <a:pt x="322421" y="400526"/>
                      <a:pt x="342424" y="408146"/>
                      <a:pt x="365284" y="408146"/>
                    </a:cubicBezTo>
                    <a:cubicBezTo>
                      <a:pt x="387191" y="408146"/>
                      <a:pt x="408146" y="400526"/>
                      <a:pt x="426244" y="388144"/>
                    </a:cubicBezTo>
                    <a:cubicBezTo>
                      <a:pt x="431006" y="416719"/>
                      <a:pt x="455771" y="469106"/>
                      <a:pt x="565309" y="487204"/>
                    </a:cubicBezTo>
                    <a:cubicBezTo>
                      <a:pt x="582454" y="490061"/>
                      <a:pt x="597694" y="494824"/>
                      <a:pt x="611029" y="500539"/>
                    </a:cubicBezTo>
                    <a:cubicBezTo>
                      <a:pt x="551021" y="513874"/>
                      <a:pt x="468154" y="524351"/>
                      <a:pt x="365284" y="524351"/>
                    </a:cubicBezTo>
                    <a:close/>
                    <a:moveTo>
                      <a:pt x="269081" y="206216"/>
                    </a:moveTo>
                    <a:cubicBezTo>
                      <a:pt x="268129" y="204311"/>
                      <a:pt x="266224" y="204311"/>
                      <a:pt x="264319" y="205264"/>
                    </a:cubicBezTo>
                    <a:lnTo>
                      <a:pt x="217646" y="233839"/>
                    </a:lnTo>
                    <a:lnTo>
                      <a:pt x="217646" y="223361"/>
                    </a:lnTo>
                    <a:lnTo>
                      <a:pt x="268129" y="191929"/>
                    </a:lnTo>
                    <a:cubicBezTo>
                      <a:pt x="270034" y="190976"/>
                      <a:pt x="270034" y="189071"/>
                      <a:pt x="269081" y="187166"/>
                    </a:cubicBezTo>
                    <a:cubicBezTo>
                      <a:pt x="268129" y="185261"/>
                      <a:pt x="266224" y="185261"/>
                      <a:pt x="264319" y="186214"/>
                    </a:cubicBezTo>
                    <a:lnTo>
                      <a:pt x="217646" y="214789"/>
                    </a:lnTo>
                    <a:lnTo>
                      <a:pt x="217646" y="158591"/>
                    </a:lnTo>
                    <a:cubicBezTo>
                      <a:pt x="217646" y="151924"/>
                      <a:pt x="223361" y="147161"/>
                      <a:pt x="229076" y="147161"/>
                    </a:cubicBezTo>
                    <a:lnTo>
                      <a:pt x="234791" y="147161"/>
                    </a:lnTo>
                    <a:lnTo>
                      <a:pt x="493871" y="147161"/>
                    </a:lnTo>
                    <a:lnTo>
                      <a:pt x="499586" y="147161"/>
                    </a:lnTo>
                    <a:cubicBezTo>
                      <a:pt x="506254" y="147161"/>
                      <a:pt x="511016" y="152876"/>
                      <a:pt x="511016" y="158591"/>
                    </a:cubicBezTo>
                    <a:lnTo>
                      <a:pt x="511016" y="255746"/>
                    </a:lnTo>
                    <a:cubicBezTo>
                      <a:pt x="511016" y="262414"/>
                      <a:pt x="506254" y="267176"/>
                      <a:pt x="499586" y="267176"/>
                    </a:cubicBezTo>
                    <a:lnTo>
                      <a:pt x="489109" y="267176"/>
                    </a:lnTo>
                    <a:lnTo>
                      <a:pt x="414814" y="267176"/>
                    </a:lnTo>
                    <a:lnTo>
                      <a:pt x="394811" y="233839"/>
                    </a:lnTo>
                    <a:cubicBezTo>
                      <a:pt x="388144" y="223361"/>
                      <a:pt x="377666" y="216694"/>
                      <a:pt x="365284" y="216694"/>
                    </a:cubicBezTo>
                    <a:cubicBezTo>
                      <a:pt x="352901" y="216694"/>
                      <a:pt x="341471" y="223361"/>
                      <a:pt x="335756" y="233839"/>
                    </a:cubicBezTo>
                    <a:lnTo>
                      <a:pt x="315754" y="268129"/>
                    </a:lnTo>
                    <a:lnTo>
                      <a:pt x="241459" y="268129"/>
                    </a:lnTo>
                    <a:lnTo>
                      <a:pt x="229076" y="268129"/>
                    </a:lnTo>
                    <a:cubicBezTo>
                      <a:pt x="222409" y="268129"/>
                      <a:pt x="217646" y="262414"/>
                      <a:pt x="217646" y="256699"/>
                    </a:cubicBezTo>
                    <a:lnTo>
                      <a:pt x="217646" y="243364"/>
                    </a:lnTo>
                    <a:lnTo>
                      <a:pt x="268129" y="211931"/>
                    </a:lnTo>
                    <a:cubicBezTo>
                      <a:pt x="270034" y="210026"/>
                      <a:pt x="270986" y="208121"/>
                      <a:pt x="269081" y="206216"/>
                    </a:cubicBezTo>
                    <a:close/>
                    <a:moveTo>
                      <a:pt x="321469" y="287179"/>
                    </a:moveTo>
                    <a:cubicBezTo>
                      <a:pt x="325279" y="287179"/>
                      <a:pt x="328136" y="285274"/>
                      <a:pt x="330041" y="281464"/>
                    </a:cubicBezTo>
                    <a:cubicBezTo>
                      <a:pt x="330041" y="281464"/>
                      <a:pt x="330041" y="280511"/>
                      <a:pt x="330041" y="280511"/>
                    </a:cubicBezTo>
                    <a:lnTo>
                      <a:pt x="350996" y="243364"/>
                    </a:lnTo>
                    <a:cubicBezTo>
                      <a:pt x="353854" y="238601"/>
                      <a:pt x="358616" y="235744"/>
                      <a:pt x="364331" y="235744"/>
                    </a:cubicBezTo>
                    <a:cubicBezTo>
                      <a:pt x="370046" y="235744"/>
                      <a:pt x="374809" y="238601"/>
                      <a:pt x="377666" y="243364"/>
                    </a:cubicBezTo>
                    <a:lnTo>
                      <a:pt x="398621" y="279559"/>
                    </a:lnTo>
                    <a:cubicBezTo>
                      <a:pt x="398621" y="279559"/>
                      <a:pt x="399574" y="281464"/>
                      <a:pt x="399574" y="281464"/>
                    </a:cubicBezTo>
                    <a:cubicBezTo>
                      <a:pt x="401479" y="285274"/>
                      <a:pt x="404336" y="287179"/>
                      <a:pt x="408146" y="287179"/>
                    </a:cubicBezTo>
                    <a:lnTo>
                      <a:pt x="475774" y="287179"/>
                    </a:lnTo>
                    <a:cubicBezTo>
                      <a:pt x="457676" y="338614"/>
                      <a:pt x="414814" y="389096"/>
                      <a:pt x="365284" y="389096"/>
                    </a:cubicBezTo>
                    <a:cubicBezTo>
                      <a:pt x="315754" y="389096"/>
                      <a:pt x="272891" y="338614"/>
                      <a:pt x="254794" y="286226"/>
                    </a:cubicBezTo>
                    <a:lnTo>
                      <a:pt x="321469" y="286226"/>
                    </a:lnTo>
                    <a:close/>
                    <a:moveTo>
                      <a:pt x="705326" y="162401"/>
                    </a:moveTo>
                    <a:lnTo>
                      <a:pt x="705326" y="451009"/>
                    </a:lnTo>
                    <a:cubicBezTo>
                      <a:pt x="705326" y="464344"/>
                      <a:pt x="681514" y="479584"/>
                      <a:pt x="636746" y="492919"/>
                    </a:cubicBezTo>
                    <a:cubicBezTo>
                      <a:pt x="618649" y="481489"/>
                      <a:pt x="595789" y="471964"/>
                      <a:pt x="568166" y="468154"/>
                    </a:cubicBezTo>
                    <a:cubicBezTo>
                      <a:pt x="446246" y="449104"/>
                      <a:pt x="443389" y="385286"/>
                      <a:pt x="444341" y="373856"/>
                    </a:cubicBezTo>
                    <a:cubicBezTo>
                      <a:pt x="468154" y="350996"/>
                      <a:pt x="486251" y="319564"/>
                      <a:pt x="496729" y="287179"/>
                    </a:cubicBezTo>
                    <a:lnTo>
                      <a:pt x="501491" y="287179"/>
                    </a:lnTo>
                    <a:cubicBezTo>
                      <a:pt x="518636" y="287179"/>
                      <a:pt x="531971" y="273844"/>
                      <a:pt x="531971" y="256699"/>
                    </a:cubicBezTo>
                    <a:lnTo>
                      <a:pt x="531971" y="243364"/>
                    </a:lnTo>
                    <a:lnTo>
                      <a:pt x="537686" y="243364"/>
                    </a:lnTo>
                    <a:cubicBezTo>
                      <a:pt x="543401" y="243364"/>
                      <a:pt x="547211" y="239554"/>
                      <a:pt x="547211" y="233839"/>
                    </a:cubicBezTo>
                    <a:lnTo>
                      <a:pt x="547211" y="191929"/>
                    </a:lnTo>
                    <a:cubicBezTo>
                      <a:pt x="547211" y="186214"/>
                      <a:pt x="543401" y="182404"/>
                      <a:pt x="537686" y="182404"/>
                    </a:cubicBezTo>
                    <a:lnTo>
                      <a:pt x="531971" y="182404"/>
                    </a:lnTo>
                    <a:lnTo>
                      <a:pt x="531971" y="159544"/>
                    </a:lnTo>
                    <a:cubicBezTo>
                      <a:pt x="531971" y="143351"/>
                      <a:pt x="519589" y="130016"/>
                      <a:pt x="503396" y="129064"/>
                    </a:cubicBezTo>
                    <a:cubicBezTo>
                      <a:pt x="501491" y="117634"/>
                      <a:pt x="498634" y="106204"/>
                      <a:pt x="494824" y="94774"/>
                    </a:cubicBezTo>
                    <a:cubicBezTo>
                      <a:pt x="488156" y="93821"/>
                      <a:pt x="480536" y="93821"/>
                      <a:pt x="472916" y="92869"/>
                    </a:cubicBezTo>
                    <a:cubicBezTo>
                      <a:pt x="478631" y="104299"/>
                      <a:pt x="482441" y="115729"/>
                      <a:pt x="484346" y="128111"/>
                    </a:cubicBezTo>
                    <a:lnTo>
                      <a:pt x="246221" y="128111"/>
                    </a:lnTo>
                    <a:cubicBezTo>
                      <a:pt x="248126" y="115729"/>
                      <a:pt x="251936" y="103346"/>
                      <a:pt x="257651" y="92869"/>
                    </a:cubicBezTo>
                    <a:cubicBezTo>
                      <a:pt x="250031" y="93821"/>
                      <a:pt x="243364" y="93821"/>
                      <a:pt x="235744" y="94774"/>
                    </a:cubicBezTo>
                    <a:cubicBezTo>
                      <a:pt x="230981" y="105251"/>
                      <a:pt x="228124" y="116681"/>
                      <a:pt x="227171" y="129064"/>
                    </a:cubicBezTo>
                    <a:cubicBezTo>
                      <a:pt x="210979" y="130016"/>
                      <a:pt x="198596" y="143351"/>
                      <a:pt x="198596" y="159544"/>
                    </a:cubicBezTo>
                    <a:lnTo>
                      <a:pt x="198596" y="182404"/>
                    </a:lnTo>
                    <a:lnTo>
                      <a:pt x="192881" y="182404"/>
                    </a:lnTo>
                    <a:cubicBezTo>
                      <a:pt x="187166" y="182404"/>
                      <a:pt x="183356" y="186214"/>
                      <a:pt x="183356" y="191929"/>
                    </a:cubicBezTo>
                    <a:lnTo>
                      <a:pt x="183356" y="233839"/>
                    </a:lnTo>
                    <a:cubicBezTo>
                      <a:pt x="183356" y="239554"/>
                      <a:pt x="187166" y="243364"/>
                      <a:pt x="192881" y="243364"/>
                    </a:cubicBezTo>
                    <a:lnTo>
                      <a:pt x="198596" y="243364"/>
                    </a:lnTo>
                    <a:lnTo>
                      <a:pt x="198596" y="256699"/>
                    </a:lnTo>
                    <a:cubicBezTo>
                      <a:pt x="198596" y="273844"/>
                      <a:pt x="211931" y="287179"/>
                      <a:pt x="229076" y="287179"/>
                    </a:cubicBezTo>
                    <a:lnTo>
                      <a:pt x="233839" y="287179"/>
                    </a:lnTo>
                    <a:cubicBezTo>
                      <a:pt x="244316" y="319564"/>
                      <a:pt x="262414" y="350996"/>
                      <a:pt x="286226" y="373856"/>
                    </a:cubicBezTo>
                    <a:cubicBezTo>
                      <a:pt x="286226" y="384334"/>
                      <a:pt x="283369" y="449104"/>
                      <a:pt x="162401" y="468154"/>
                    </a:cubicBezTo>
                    <a:cubicBezTo>
                      <a:pt x="134779" y="472916"/>
                      <a:pt x="111919" y="481489"/>
                      <a:pt x="93821" y="492919"/>
                    </a:cubicBezTo>
                    <a:cubicBezTo>
                      <a:pt x="50006" y="479584"/>
                      <a:pt x="25241" y="464344"/>
                      <a:pt x="25241" y="451009"/>
                    </a:cubicBezTo>
                    <a:lnTo>
                      <a:pt x="25241" y="162401"/>
                    </a:lnTo>
                    <a:lnTo>
                      <a:pt x="25241" y="150019"/>
                    </a:lnTo>
                    <a:cubicBezTo>
                      <a:pt x="25241" y="126206"/>
                      <a:pt x="105251" y="94774"/>
                      <a:pt x="241459" y="82391"/>
                    </a:cubicBezTo>
                    <a:cubicBezTo>
                      <a:pt x="249079" y="81439"/>
                      <a:pt x="256699" y="81439"/>
                      <a:pt x="264319" y="80486"/>
                    </a:cubicBezTo>
                    <a:cubicBezTo>
                      <a:pt x="295751" y="78581"/>
                      <a:pt x="329089" y="76676"/>
                      <a:pt x="365284" y="76676"/>
                    </a:cubicBezTo>
                    <a:cubicBezTo>
                      <a:pt x="401479" y="76676"/>
                      <a:pt x="434816" y="77629"/>
                      <a:pt x="465296" y="80486"/>
                    </a:cubicBezTo>
                    <a:cubicBezTo>
                      <a:pt x="472916" y="81439"/>
                      <a:pt x="480536" y="81439"/>
                      <a:pt x="488156" y="82391"/>
                    </a:cubicBezTo>
                    <a:cubicBezTo>
                      <a:pt x="624364" y="94774"/>
                      <a:pt x="704374" y="126206"/>
                      <a:pt x="704374" y="150971"/>
                    </a:cubicBezTo>
                    <a:lnTo>
                      <a:pt x="704374" y="1624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56C3CEB-7E5F-4154-A6E7-A32EDA8EF04B}"/>
                </a:ext>
              </a:extLst>
            </p:cNvPr>
            <p:cNvSpPr txBox="1"/>
            <p:nvPr/>
          </p:nvSpPr>
          <p:spPr>
            <a:xfrm>
              <a:off x="8537370" y="1899815"/>
              <a:ext cx="3106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amet, consectetuer adipiscing elit. Maecenas porttitor congue. 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42C3242-9078-4D60-B555-94569C9FD15D}"/>
                </a:ext>
              </a:extLst>
            </p:cNvPr>
            <p:cNvSpPr txBox="1"/>
            <p:nvPr/>
          </p:nvSpPr>
          <p:spPr>
            <a:xfrm>
              <a:off x="8572328" y="1224488"/>
              <a:ext cx="28224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>
                  <a:solidFill>
                    <a:schemeClr val="accent1"/>
                  </a:solidFill>
                  <a:latin typeface="+mj-lt"/>
                </a:rPr>
                <a:t>Shows</a:t>
              </a:r>
              <a:r>
                <a:rPr lang="en-US" sz="3600" i="1" dirty="0">
                  <a:solidFill>
                    <a:schemeClr val="bg1"/>
                  </a:solidFill>
                  <a:latin typeface="+mj-lt"/>
                </a:rPr>
                <a:t> to </a:t>
              </a:r>
              <a:r>
                <a:rPr lang="en-US" sz="3600" b="1" i="1" dirty="0">
                  <a:solidFill>
                    <a:schemeClr val="bg1"/>
                  </a:solidFill>
                  <a:latin typeface="+mj-lt"/>
                </a:rPr>
                <a:t>Sales</a:t>
              </a:r>
            </a:p>
          </p:txBody>
        </p:sp>
      </p:grpSp>
      <p:grpSp>
        <p:nvGrpSpPr>
          <p:cNvPr id="6" name="Group 5" descr="Info with Icon">
            <a:extLst>
              <a:ext uri="{FF2B5EF4-FFF2-40B4-BE49-F238E27FC236}">
                <a16:creationId xmlns:a16="http://schemas.microsoft.com/office/drawing/2014/main" id="{B5896A0A-6A43-404D-8889-C1184DF9515B}"/>
              </a:ext>
            </a:extLst>
          </p:cNvPr>
          <p:cNvGrpSpPr/>
          <p:nvPr/>
        </p:nvGrpSpPr>
        <p:grpSpPr>
          <a:xfrm>
            <a:off x="7385073" y="8583735"/>
            <a:ext cx="4578858" cy="1492794"/>
            <a:chOff x="429113" y="13014809"/>
            <a:chExt cx="4578858" cy="1492794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E12C728-CC7A-4E4D-8C24-4D38A508DAFC}"/>
                </a:ext>
              </a:extLst>
            </p:cNvPr>
            <p:cNvSpPr txBox="1"/>
            <p:nvPr/>
          </p:nvSpPr>
          <p:spPr>
            <a:xfrm>
              <a:off x="1824792" y="13584273"/>
              <a:ext cx="3106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amet, consectetuer adipiscing elit. Maecenas porttitor congue. 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15D0738-F82B-4FF0-B7C5-44A0279C6455}"/>
                </a:ext>
              </a:extLst>
            </p:cNvPr>
            <p:cNvGrpSpPr/>
            <p:nvPr/>
          </p:nvGrpSpPr>
          <p:grpSpPr>
            <a:xfrm>
              <a:off x="429113" y="13074978"/>
              <a:ext cx="1199236" cy="1333885"/>
              <a:chOff x="429113" y="13074978"/>
              <a:chExt cx="1199236" cy="1333885"/>
            </a:xfrm>
          </p:grpSpPr>
          <p:sp>
            <p:nvSpPr>
              <p:cNvPr id="82" name="Graphic 33">
                <a:extLst>
                  <a:ext uri="{FF2B5EF4-FFF2-40B4-BE49-F238E27FC236}">
                    <a16:creationId xmlns:a16="http://schemas.microsoft.com/office/drawing/2014/main" id="{7AA15C02-ECBF-4315-ACB7-9A8879BBD6EC}"/>
                  </a:ext>
                </a:extLst>
              </p:cNvPr>
              <p:cNvSpPr/>
              <p:nvPr/>
            </p:nvSpPr>
            <p:spPr>
              <a:xfrm>
                <a:off x="1054078" y="13912579"/>
                <a:ext cx="574271" cy="496284"/>
              </a:xfrm>
              <a:custGeom>
                <a:avLst/>
                <a:gdLst>
                  <a:gd name="connsiteX0" fmla="*/ 763656 w 771525"/>
                  <a:gd name="connsiteY0" fmla="*/ 617918 h 666750"/>
                  <a:gd name="connsiteX1" fmla="*/ 699838 w 771525"/>
                  <a:gd name="connsiteY1" fmla="*/ 665543 h 666750"/>
                  <a:gd name="connsiteX2" fmla="*/ 74046 w 771525"/>
                  <a:gd name="connsiteY2" fmla="*/ 666495 h 666750"/>
                  <a:gd name="connsiteX3" fmla="*/ 74046 w 771525"/>
                  <a:gd name="connsiteY3" fmla="*/ 666495 h 666750"/>
                  <a:gd name="connsiteX4" fmla="*/ 10228 w 771525"/>
                  <a:gd name="connsiteY4" fmla="*/ 619823 h 666750"/>
                  <a:gd name="connsiteX5" fmla="*/ 35946 w 771525"/>
                  <a:gd name="connsiteY5" fmla="*/ 545528 h 666750"/>
                  <a:gd name="connsiteX6" fmla="*/ 353128 w 771525"/>
                  <a:gd name="connsiteY6" fmla="*/ 288353 h 666750"/>
                  <a:gd name="connsiteX7" fmla="*/ 354081 w 771525"/>
                  <a:gd name="connsiteY7" fmla="*/ 288353 h 666750"/>
                  <a:gd name="connsiteX8" fmla="*/ 371226 w 771525"/>
                  <a:gd name="connsiteY8" fmla="*/ 280733 h 666750"/>
                  <a:gd name="connsiteX9" fmla="*/ 371226 w 771525"/>
                  <a:gd name="connsiteY9" fmla="*/ 212153 h 666750"/>
                  <a:gd name="connsiteX10" fmla="*/ 366463 w 771525"/>
                  <a:gd name="connsiteY10" fmla="*/ 205485 h 666750"/>
                  <a:gd name="connsiteX11" fmla="*/ 287406 w 771525"/>
                  <a:gd name="connsiteY11" fmla="*/ 107378 h 666750"/>
                  <a:gd name="connsiteX12" fmla="*/ 317886 w 771525"/>
                  <a:gd name="connsiteY12" fmla="*/ 34988 h 666750"/>
                  <a:gd name="connsiteX13" fmla="*/ 391228 w 771525"/>
                  <a:gd name="connsiteY13" fmla="*/ 7365 h 666750"/>
                  <a:gd name="connsiteX14" fmla="*/ 487431 w 771525"/>
                  <a:gd name="connsiteY14" fmla="*/ 105473 h 666750"/>
                  <a:gd name="connsiteX15" fmla="*/ 486478 w 771525"/>
                  <a:gd name="connsiteY15" fmla="*/ 117855 h 666750"/>
                  <a:gd name="connsiteX16" fmla="*/ 466476 w 771525"/>
                  <a:gd name="connsiteY16" fmla="*/ 130238 h 666750"/>
                  <a:gd name="connsiteX17" fmla="*/ 466476 w 771525"/>
                  <a:gd name="connsiteY17" fmla="*/ 130238 h 666750"/>
                  <a:gd name="connsiteX18" fmla="*/ 455046 w 771525"/>
                  <a:gd name="connsiteY18" fmla="*/ 114045 h 666750"/>
                  <a:gd name="connsiteX19" fmla="*/ 455046 w 771525"/>
                  <a:gd name="connsiteY19" fmla="*/ 105473 h 666750"/>
                  <a:gd name="connsiteX20" fmla="*/ 389323 w 771525"/>
                  <a:gd name="connsiteY20" fmla="*/ 37845 h 666750"/>
                  <a:gd name="connsiteX21" fmla="*/ 338841 w 771525"/>
                  <a:gd name="connsiteY21" fmla="*/ 56895 h 666750"/>
                  <a:gd name="connsiteX22" fmla="*/ 317886 w 771525"/>
                  <a:gd name="connsiteY22" fmla="*/ 106425 h 666750"/>
                  <a:gd name="connsiteX23" fmla="*/ 372178 w 771525"/>
                  <a:gd name="connsiteY23" fmla="*/ 174053 h 666750"/>
                  <a:gd name="connsiteX24" fmla="*/ 391228 w 771525"/>
                  <a:gd name="connsiteY24" fmla="*/ 184530 h 666750"/>
                  <a:gd name="connsiteX25" fmla="*/ 401706 w 771525"/>
                  <a:gd name="connsiteY25" fmla="*/ 213105 h 666750"/>
                  <a:gd name="connsiteX26" fmla="*/ 401706 w 771525"/>
                  <a:gd name="connsiteY26" fmla="*/ 291210 h 666750"/>
                  <a:gd name="connsiteX27" fmla="*/ 385513 w 771525"/>
                  <a:gd name="connsiteY27" fmla="*/ 309308 h 666750"/>
                  <a:gd name="connsiteX28" fmla="*/ 371226 w 771525"/>
                  <a:gd name="connsiteY28" fmla="*/ 314070 h 666750"/>
                  <a:gd name="connsiteX29" fmla="*/ 132148 w 771525"/>
                  <a:gd name="connsiteY29" fmla="*/ 507428 h 666750"/>
                  <a:gd name="connsiteX30" fmla="*/ 594111 w 771525"/>
                  <a:gd name="connsiteY30" fmla="*/ 508380 h 666750"/>
                  <a:gd name="connsiteX31" fmla="*/ 607446 w 771525"/>
                  <a:gd name="connsiteY31" fmla="*/ 516000 h 666750"/>
                  <a:gd name="connsiteX32" fmla="*/ 593158 w 771525"/>
                  <a:gd name="connsiteY32" fmla="*/ 539813 h 666750"/>
                  <a:gd name="connsiteX33" fmla="*/ 92143 w 771525"/>
                  <a:gd name="connsiteY33" fmla="*/ 539813 h 666750"/>
                  <a:gd name="connsiteX34" fmla="*/ 96906 w 771525"/>
                  <a:gd name="connsiteY34" fmla="*/ 536003 h 666750"/>
                  <a:gd name="connsiteX35" fmla="*/ 54043 w 771525"/>
                  <a:gd name="connsiteY35" fmla="*/ 570293 h 666750"/>
                  <a:gd name="connsiteX36" fmla="*/ 53091 w 771525"/>
                  <a:gd name="connsiteY36" fmla="*/ 570293 h 666750"/>
                  <a:gd name="connsiteX37" fmla="*/ 38803 w 771525"/>
                  <a:gd name="connsiteY37" fmla="*/ 609345 h 666750"/>
                  <a:gd name="connsiteX38" fmla="*/ 72141 w 771525"/>
                  <a:gd name="connsiteY38" fmla="*/ 634110 h 666750"/>
                  <a:gd name="connsiteX39" fmla="*/ 72141 w 771525"/>
                  <a:gd name="connsiteY39" fmla="*/ 634110 h 666750"/>
                  <a:gd name="connsiteX40" fmla="*/ 699838 w 771525"/>
                  <a:gd name="connsiteY40" fmla="*/ 634110 h 666750"/>
                  <a:gd name="connsiteX41" fmla="*/ 733176 w 771525"/>
                  <a:gd name="connsiteY41" fmla="*/ 609345 h 666750"/>
                  <a:gd name="connsiteX42" fmla="*/ 718888 w 771525"/>
                  <a:gd name="connsiteY42" fmla="*/ 570293 h 666750"/>
                  <a:gd name="connsiteX43" fmla="*/ 717936 w 771525"/>
                  <a:gd name="connsiteY43" fmla="*/ 569340 h 666750"/>
                  <a:gd name="connsiteX44" fmla="*/ 434091 w 771525"/>
                  <a:gd name="connsiteY44" fmla="*/ 340740 h 666750"/>
                  <a:gd name="connsiteX45" fmla="*/ 428376 w 771525"/>
                  <a:gd name="connsiteY45" fmla="*/ 328358 h 666750"/>
                  <a:gd name="connsiteX46" fmla="*/ 428376 w 771525"/>
                  <a:gd name="connsiteY46" fmla="*/ 328358 h 666750"/>
                  <a:gd name="connsiteX47" fmla="*/ 454093 w 771525"/>
                  <a:gd name="connsiteY47" fmla="*/ 315975 h 666750"/>
                  <a:gd name="connsiteX48" fmla="*/ 737938 w 771525"/>
                  <a:gd name="connsiteY48" fmla="*/ 543623 h 666750"/>
                  <a:gd name="connsiteX49" fmla="*/ 763656 w 771525"/>
                  <a:gd name="connsiteY49" fmla="*/ 617918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71525" h="666750">
                    <a:moveTo>
                      <a:pt x="763656" y="617918"/>
                    </a:moveTo>
                    <a:cubicBezTo>
                      <a:pt x="755083" y="646493"/>
                      <a:pt x="730318" y="665543"/>
                      <a:pt x="699838" y="665543"/>
                    </a:cubicBezTo>
                    <a:lnTo>
                      <a:pt x="74046" y="666495"/>
                    </a:lnTo>
                    <a:cubicBezTo>
                      <a:pt x="74046" y="666495"/>
                      <a:pt x="74046" y="666495"/>
                      <a:pt x="74046" y="666495"/>
                    </a:cubicBezTo>
                    <a:cubicBezTo>
                      <a:pt x="44518" y="666495"/>
                      <a:pt x="18801" y="648398"/>
                      <a:pt x="10228" y="619823"/>
                    </a:cubicBezTo>
                    <a:cubicBezTo>
                      <a:pt x="1656" y="591248"/>
                      <a:pt x="11181" y="562673"/>
                      <a:pt x="35946" y="545528"/>
                    </a:cubicBezTo>
                    <a:lnTo>
                      <a:pt x="353128" y="288353"/>
                    </a:lnTo>
                    <a:lnTo>
                      <a:pt x="354081" y="288353"/>
                    </a:lnTo>
                    <a:cubicBezTo>
                      <a:pt x="359796" y="284543"/>
                      <a:pt x="365511" y="281685"/>
                      <a:pt x="371226" y="280733"/>
                    </a:cubicBezTo>
                    <a:lnTo>
                      <a:pt x="371226" y="212153"/>
                    </a:lnTo>
                    <a:cubicBezTo>
                      <a:pt x="371226" y="209295"/>
                      <a:pt x="369321" y="206438"/>
                      <a:pt x="366463" y="205485"/>
                    </a:cubicBezTo>
                    <a:cubicBezTo>
                      <a:pt x="320743" y="195960"/>
                      <a:pt x="287406" y="154050"/>
                      <a:pt x="287406" y="107378"/>
                    </a:cubicBezTo>
                    <a:cubicBezTo>
                      <a:pt x="287406" y="79755"/>
                      <a:pt x="297883" y="54038"/>
                      <a:pt x="317886" y="34988"/>
                    </a:cubicBezTo>
                    <a:cubicBezTo>
                      <a:pt x="337888" y="15938"/>
                      <a:pt x="363606" y="5460"/>
                      <a:pt x="391228" y="7365"/>
                    </a:cubicBezTo>
                    <a:cubicBezTo>
                      <a:pt x="444568" y="9270"/>
                      <a:pt x="486478" y="52133"/>
                      <a:pt x="487431" y="105473"/>
                    </a:cubicBezTo>
                    <a:cubicBezTo>
                      <a:pt x="487431" y="110235"/>
                      <a:pt x="487431" y="114045"/>
                      <a:pt x="486478" y="117855"/>
                    </a:cubicBezTo>
                    <a:cubicBezTo>
                      <a:pt x="485526" y="127380"/>
                      <a:pt x="475048" y="135000"/>
                      <a:pt x="466476" y="130238"/>
                    </a:cubicBezTo>
                    <a:lnTo>
                      <a:pt x="466476" y="130238"/>
                    </a:lnTo>
                    <a:cubicBezTo>
                      <a:pt x="458856" y="128333"/>
                      <a:pt x="455046" y="121665"/>
                      <a:pt x="455046" y="114045"/>
                    </a:cubicBezTo>
                    <a:cubicBezTo>
                      <a:pt x="455046" y="111188"/>
                      <a:pt x="455998" y="108330"/>
                      <a:pt x="455046" y="105473"/>
                    </a:cubicBezTo>
                    <a:cubicBezTo>
                      <a:pt x="454093" y="69278"/>
                      <a:pt x="424566" y="39750"/>
                      <a:pt x="389323" y="37845"/>
                    </a:cubicBezTo>
                    <a:cubicBezTo>
                      <a:pt x="370273" y="36893"/>
                      <a:pt x="352176" y="43560"/>
                      <a:pt x="338841" y="56895"/>
                    </a:cubicBezTo>
                    <a:cubicBezTo>
                      <a:pt x="325506" y="70230"/>
                      <a:pt x="317886" y="87375"/>
                      <a:pt x="317886" y="106425"/>
                    </a:cubicBezTo>
                    <a:cubicBezTo>
                      <a:pt x="317886" y="138810"/>
                      <a:pt x="340746" y="167385"/>
                      <a:pt x="372178" y="174053"/>
                    </a:cubicBezTo>
                    <a:cubicBezTo>
                      <a:pt x="379798" y="175958"/>
                      <a:pt x="386466" y="179768"/>
                      <a:pt x="391228" y="184530"/>
                    </a:cubicBezTo>
                    <a:cubicBezTo>
                      <a:pt x="398848" y="192150"/>
                      <a:pt x="401706" y="202628"/>
                      <a:pt x="401706" y="213105"/>
                    </a:cubicBezTo>
                    <a:lnTo>
                      <a:pt x="401706" y="291210"/>
                    </a:lnTo>
                    <a:cubicBezTo>
                      <a:pt x="401706" y="300735"/>
                      <a:pt x="395038" y="308355"/>
                      <a:pt x="385513" y="309308"/>
                    </a:cubicBezTo>
                    <a:cubicBezTo>
                      <a:pt x="380751" y="309308"/>
                      <a:pt x="375988" y="311213"/>
                      <a:pt x="371226" y="314070"/>
                    </a:cubicBezTo>
                    <a:lnTo>
                      <a:pt x="132148" y="507428"/>
                    </a:lnTo>
                    <a:lnTo>
                      <a:pt x="594111" y="508380"/>
                    </a:lnTo>
                    <a:cubicBezTo>
                      <a:pt x="599826" y="508380"/>
                      <a:pt x="604588" y="511238"/>
                      <a:pt x="607446" y="516000"/>
                    </a:cubicBezTo>
                    <a:cubicBezTo>
                      <a:pt x="615066" y="529335"/>
                      <a:pt x="608398" y="539813"/>
                      <a:pt x="593158" y="539813"/>
                    </a:cubicBezTo>
                    <a:lnTo>
                      <a:pt x="92143" y="539813"/>
                    </a:lnTo>
                    <a:lnTo>
                      <a:pt x="96906" y="536003"/>
                    </a:lnTo>
                    <a:lnTo>
                      <a:pt x="54043" y="570293"/>
                    </a:lnTo>
                    <a:lnTo>
                      <a:pt x="53091" y="570293"/>
                    </a:lnTo>
                    <a:cubicBezTo>
                      <a:pt x="36898" y="580770"/>
                      <a:pt x="35946" y="597915"/>
                      <a:pt x="38803" y="609345"/>
                    </a:cubicBezTo>
                    <a:cubicBezTo>
                      <a:pt x="42613" y="621728"/>
                      <a:pt x="53091" y="634110"/>
                      <a:pt x="72141" y="634110"/>
                    </a:cubicBezTo>
                    <a:cubicBezTo>
                      <a:pt x="72141" y="634110"/>
                      <a:pt x="72141" y="634110"/>
                      <a:pt x="72141" y="634110"/>
                    </a:cubicBezTo>
                    <a:lnTo>
                      <a:pt x="699838" y="634110"/>
                    </a:lnTo>
                    <a:cubicBezTo>
                      <a:pt x="718888" y="634110"/>
                      <a:pt x="729366" y="621728"/>
                      <a:pt x="733176" y="609345"/>
                    </a:cubicBezTo>
                    <a:cubicBezTo>
                      <a:pt x="736986" y="596963"/>
                      <a:pt x="735081" y="580770"/>
                      <a:pt x="718888" y="570293"/>
                    </a:cubicBezTo>
                    <a:lnTo>
                      <a:pt x="717936" y="569340"/>
                    </a:lnTo>
                    <a:lnTo>
                      <a:pt x="434091" y="340740"/>
                    </a:lnTo>
                    <a:cubicBezTo>
                      <a:pt x="430281" y="337883"/>
                      <a:pt x="428376" y="333120"/>
                      <a:pt x="428376" y="328358"/>
                    </a:cubicBezTo>
                    <a:lnTo>
                      <a:pt x="428376" y="328358"/>
                    </a:lnTo>
                    <a:cubicBezTo>
                      <a:pt x="428376" y="315023"/>
                      <a:pt x="443616" y="307403"/>
                      <a:pt x="454093" y="315975"/>
                    </a:cubicBezTo>
                    <a:lnTo>
                      <a:pt x="737938" y="543623"/>
                    </a:lnTo>
                    <a:cubicBezTo>
                      <a:pt x="761751" y="560768"/>
                      <a:pt x="772228" y="589343"/>
                      <a:pt x="763656" y="61791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Graphic 33">
                <a:extLst>
                  <a:ext uri="{FF2B5EF4-FFF2-40B4-BE49-F238E27FC236}">
                    <a16:creationId xmlns:a16="http://schemas.microsoft.com/office/drawing/2014/main" id="{C8BFB69A-A7C2-4DCA-95A3-63CB6BA10771}"/>
                  </a:ext>
                </a:extLst>
              </p:cNvPr>
              <p:cNvSpPr/>
              <p:nvPr/>
            </p:nvSpPr>
            <p:spPr>
              <a:xfrm>
                <a:off x="429113" y="13912579"/>
                <a:ext cx="574271" cy="496284"/>
              </a:xfrm>
              <a:custGeom>
                <a:avLst/>
                <a:gdLst>
                  <a:gd name="connsiteX0" fmla="*/ 763656 w 771525"/>
                  <a:gd name="connsiteY0" fmla="*/ 617918 h 666750"/>
                  <a:gd name="connsiteX1" fmla="*/ 699838 w 771525"/>
                  <a:gd name="connsiteY1" fmla="*/ 665543 h 666750"/>
                  <a:gd name="connsiteX2" fmla="*/ 74046 w 771525"/>
                  <a:gd name="connsiteY2" fmla="*/ 666495 h 666750"/>
                  <a:gd name="connsiteX3" fmla="*/ 74046 w 771525"/>
                  <a:gd name="connsiteY3" fmla="*/ 666495 h 666750"/>
                  <a:gd name="connsiteX4" fmla="*/ 10228 w 771525"/>
                  <a:gd name="connsiteY4" fmla="*/ 619823 h 666750"/>
                  <a:gd name="connsiteX5" fmla="*/ 35946 w 771525"/>
                  <a:gd name="connsiteY5" fmla="*/ 545528 h 666750"/>
                  <a:gd name="connsiteX6" fmla="*/ 353128 w 771525"/>
                  <a:gd name="connsiteY6" fmla="*/ 288353 h 666750"/>
                  <a:gd name="connsiteX7" fmla="*/ 354081 w 771525"/>
                  <a:gd name="connsiteY7" fmla="*/ 288353 h 666750"/>
                  <a:gd name="connsiteX8" fmla="*/ 371226 w 771525"/>
                  <a:gd name="connsiteY8" fmla="*/ 280733 h 666750"/>
                  <a:gd name="connsiteX9" fmla="*/ 371226 w 771525"/>
                  <a:gd name="connsiteY9" fmla="*/ 212153 h 666750"/>
                  <a:gd name="connsiteX10" fmla="*/ 366463 w 771525"/>
                  <a:gd name="connsiteY10" fmla="*/ 205485 h 666750"/>
                  <a:gd name="connsiteX11" fmla="*/ 287406 w 771525"/>
                  <a:gd name="connsiteY11" fmla="*/ 107378 h 666750"/>
                  <a:gd name="connsiteX12" fmla="*/ 317886 w 771525"/>
                  <a:gd name="connsiteY12" fmla="*/ 34988 h 666750"/>
                  <a:gd name="connsiteX13" fmla="*/ 391228 w 771525"/>
                  <a:gd name="connsiteY13" fmla="*/ 7365 h 666750"/>
                  <a:gd name="connsiteX14" fmla="*/ 487431 w 771525"/>
                  <a:gd name="connsiteY14" fmla="*/ 105473 h 666750"/>
                  <a:gd name="connsiteX15" fmla="*/ 486478 w 771525"/>
                  <a:gd name="connsiteY15" fmla="*/ 117855 h 666750"/>
                  <a:gd name="connsiteX16" fmla="*/ 466476 w 771525"/>
                  <a:gd name="connsiteY16" fmla="*/ 130238 h 666750"/>
                  <a:gd name="connsiteX17" fmla="*/ 466476 w 771525"/>
                  <a:gd name="connsiteY17" fmla="*/ 130238 h 666750"/>
                  <a:gd name="connsiteX18" fmla="*/ 455046 w 771525"/>
                  <a:gd name="connsiteY18" fmla="*/ 114045 h 666750"/>
                  <a:gd name="connsiteX19" fmla="*/ 455046 w 771525"/>
                  <a:gd name="connsiteY19" fmla="*/ 105473 h 666750"/>
                  <a:gd name="connsiteX20" fmla="*/ 389323 w 771525"/>
                  <a:gd name="connsiteY20" fmla="*/ 37845 h 666750"/>
                  <a:gd name="connsiteX21" fmla="*/ 338841 w 771525"/>
                  <a:gd name="connsiteY21" fmla="*/ 56895 h 666750"/>
                  <a:gd name="connsiteX22" fmla="*/ 317886 w 771525"/>
                  <a:gd name="connsiteY22" fmla="*/ 106425 h 666750"/>
                  <a:gd name="connsiteX23" fmla="*/ 372178 w 771525"/>
                  <a:gd name="connsiteY23" fmla="*/ 174053 h 666750"/>
                  <a:gd name="connsiteX24" fmla="*/ 391228 w 771525"/>
                  <a:gd name="connsiteY24" fmla="*/ 184530 h 666750"/>
                  <a:gd name="connsiteX25" fmla="*/ 401706 w 771525"/>
                  <a:gd name="connsiteY25" fmla="*/ 213105 h 666750"/>
                  <a:gd name="connsiteX26" fmla="*/ 401706 w 771525"/>
                  <a:gd name="connsiteY26" fmla="*/ 291210 h 666750"/>
                  <a:gd name="connsiteX27" fmla="*/ 385513 w 771525"/>
                  <a:gd name="connsiteY27" fmla="*/ 309308 h 666750"/>
                  <a:gd name="connsiteX28" fmla="*/ 371226 w 771525"/>
                  <a:gd name="connsiteY28" fmla="*/ 314070 h 666750"/>
                  <a:gd name="connsiteX29" fmla="*/ 132148 w 771525"/>
                  <a:gd name="connsiteY29" fmla="*/ 507428 h 666750"/>
                  <a:gd name="connsiteX30" fmla="*/ 594111 w 771525"/>
                  <a:gd name="connsiteY30" fmla="*/ 508380 h 666750"/>
                  <a:gd name="connsiteX31" fmla="*/ 607446 w 771525"/>
                  <a:gd name="connsiteY31" fmla="*/ 516000 h 666750"/>
                  <a:gd name="connsiteX32" fmla="*/ 593158 w 771525"/>
                  <a:gd name="connsiteY32" fmla="*/ 539813 h 666750"/>
                  <a:gd name="connsiteX33" fmla="*/ 92143 w 771525"/>
                  <a:gd name="connsiteY33" fmla="*/ 539813 h 666750"/>
                  <a:gd name="connsiteX34" fmla="*/ 96906 w 771525"/>
                  <a:gd name="connsiteY34" fmla="*/ 536003 h 666750"/>
                  <a:gd name="connsiteX35" fmla="*/ 54043 w 771525"/>
                  <a:gd name="connsiteY35" fmla="*/ 570293 h 666750"/>
                  <a:gd name="connsiteX36" fmla="*/ 53091 w 771525"/>
                  <a:gd name="connsiteY36" fmla="*/ 570293 h 666750"/>
                  <a:gd name="connsiteX37" fmla="*/ 38803 w 771525"/>
                  <a:gd name="connsiteY37" fmla="*/ 609345 h 666750"/>
                  <a:gd name="connsiteX38" fmla="*/ 72141 w 771525"/>
                  <a:gd name="connsiteY38" fmla="*/ 634110 h 666750"/>
                  <a:gd name="connsiteX39" fmla="*/ 72141 w 771525"/>
                  <a:gd name="connsiteY39" fmla="*/ 634110 h 666750"/>
                  <a:gd name="connsiteX40" fmla="*/ 699838 w 771525"/>
                  <a:gd name="connsiteY40" fmla="*/ 634110 h 666750"/>
                  <a:gd name="connsiteX41" fmla="*/ 733176 w 771525"/>
                  <a:gd name="connsiteY41" fmla="*/ 609345 h 666750"/>
                  <a:gd name="connsiteX42" fmla="*/ 718888 w 771525"/>
                  <a:gd name="connsiteY42" fmla="*/ 570293 h 666750"/>
                  <a:gd name="connsiteX43" fmla="*/ 717936 w 771525"/>
                  <a:gd name="connsiteY43" fmla="*/ 569340 h 666750"/>
                  <a:gd name="connsiteX44" fmla="*/ 434091 w 771525"/>
                  <a:gd name="connsiteY44" fmla="*/ 340740 h 666750"/>
                  <a:gd name="connsiteX45" fmla="*/ 428376 w 771525"/>
                  <a:gd name="connsiteY45" fmla="*/ 328358 h 666750"/>
                  <a:gd name="connsiteX46" fmla="*/ 428376 w 771525"/>
                  <a:gd name="connsiteY46" fmla="*/ 328358 h 666750"/>
                  <a:gd name="connsiteX47" fmla="*/ 454093 w 771525"/>
                  <a:gd name="connsiteY47" fmla="*/ 315975 h 666750"/>
                  <a:gd name="connsiteX48" fmla="*/ 737938 w 771525"/>
                  <a:gd name="connsiteY48" fmla="*/ 543623 h 666750"/>
                  <a:gd name="connsiteX49" fmla="*/ 763656 w 771525"/>
                  <a:gd name="connsiteY49" fmla="*/ 617918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71525" h="666750">
                    <a:moveTo>
                      <a:pt x="763656" y="617918"/>
                    </a:moveTo>
                    <a:cubicBezTo>
                      <a:pt x="755083" y="646493"/>
                      <a:pt x="730318" y="665543"/>
                      <a:pt x="699838" y="665543"/>
                    </a:cubicBezTo>
                    <a:lnTo>
                      <a:pt x="74046" y="666495"/>
                    </a:lnTo>
                    <a:cubicBezTo>
                      <a:pt x="74046" y="666495"/>
                      <a:pt x="74046" y="666495"/>
                      <a:pt x="74046" y="666495"/>
                    </a:cubicBezTo>
                    <a:cubicBezTo>
                      <a:pt x="44518" y="666495"/>
                      <a:pt x="18801" y="648398"/>
                      <a:pt x="10228" y="619823"/>
                    </a:cubicBezTo>
                    <a:cubicBezTo>
                      <a:pt x="1656" y="591248"/>
                      <a:pt x="11181" y="562673"/>
                      <a:pt x="35946" y="545528"/>
                    </a:cubicBezTo>
                    <a:lnTo>
                      <a:pt x="353128" y="288353"/>
                    </a:lnTo>
                    <a:lnTo>
                      <a:pt x="354081" y="288353"/>
                    </a:lnTo>
                    <a:cubicBezTo>
                      <a:pt x="359796" y="284543"/>
                      <a:pt x="365511" y="281685"/>
                      <a:pt x="371226" y="280733"/>
                    </a:cubicBezTo>
                    <a:lnTo>
                      <a:pt x="371226" y="212153"/>
                    </a:lnTo>
                    <a:cubicBezTo>
                      <a:pt x="371226" y="209295"/>
                      <a:pt x="369321" y="206438"/>
                      <a:pt x="366463" y="205485"/>
                    </a:cubicBezTo>
                    <a:cubicBezTo>
                      <a:pt x="320743" y="195960"/>
                      <a:pt x="287406" y="154050"/>
                      <a:pt x="287406" y="107378"/>
                    </a:cubicBezTo>
                    <a:cubicBezTo>
                      <a:pt x="287406" y="79755"/>
                      <a:pt x="297883" y="54038"/>
                      <a:pt x="317886" y="34988"/>
                    </a:cubicBezTo>
                    <a:cubicBezTo>
                      <a:pt x="337888" y="15938"/>
                      <a:pt x="363606" y="5460"/>
                      <a:pt x="391228" y="7365"/>
                    </a:cubicBezTo>
                    <a:cubicBezTo>
                      <a:pt x="444568" y="9270"/>
                      <a:pt x="486478" y="52133"/>
                      <a:pt x="487431" y="105473"/>
                    </a:cubicBezTo>
                    <a:cubicBezTo>
                      <a:pt x="487431" y="110235"/>
                      <a:pt x="487431" y="114045"/>
                      <a:pt x="486478" y="117855"/>
                    </a:cubicBezTo>
                    <a:cubicBezTo>
                      <a:pt x="485526" y="127380"/>
                      <a:pt x="475048" y="135000"/>
                      <a:pt x="466476" y="130238"/>
                    </a:cubicBezTo>
                    <a:lnTo>
                      <a:pt x="466476" y="130238"/>
                    </a:lnTo>
                    <a:cubicBezTo>
                      <a:pt x="458856" y="128333"/>
                      <a:pt x="455046" y="121665"/>
                      <a:pt x="455046" y="114045"/>
                    </a:cubicBezTo>
                    <a:cubicBezTo>
                      <a:pt x="455046" y="111188"/>
                      <a:pt x="455998" y="108330"/>
                      <a:pt x="455046" y="105473"/>
                    </a:cubicBezTo>
                    <a:cubicBezTo>
                      <a:pt x="454093" y="69278"/>
                      <a:pt x="424566" y="39750"/>
                      <a:pt x="389323" y="37845"/>
                    </a:cubicBezTo>
                    <a:cubicBezTo>
                      <a:pt x="370273" y="36893"/>
                      <a:pt x="352176" y="43560"/>
                      <a:pt x="338841" y="56895"/>
                    </a:cubicBezTo>
                    <a:cubicBezTo>
                      <a:pt x="325506" y="70230"/>
                      <a:pt x="317886" y="87375"/>
                      <a:pt x="317886" y="106425"/>
                    </a:cubicBezTo>
                    <a:cubicBezTo>
                      <a:pt x="317886" y="138810"/>
                      <a:pt x="340746" y="167385"/>
                      <a:pt x="372178" y="174053"/>
                    </a:cubicBezTo>
                    <a:cubicBezTo>
                      <a:pt x="379798" y="175958"/>
                      <a:pt x="386466" y="179768"/>
                      <a:pt x="391228" y="184530"/>
                    </a:cubicBezTo>
                    <a:cubicBezTo>
                      <a:pt x="398848" y="192150"/>
                      <a:pt x="401706" y="202628"/>
                      <a:pt x="401706" y="213105"/>
                    </a:cubicBezTo>
                    <a:lnTo>
                      <a:pt x="401706" y="291210"/>
                    </a:lnTo>
                    <a:cubicBezTo>
                      <a:pt x="401706" y="300735"/>
                      <a:pt x="395038" y="308355"/>
                      <a:pt x="385513" y="309308"/>
                    </a:cubicBezTo>
                    <a:cubicBezTo>
                      <a:pt x="380751" y="309308"/>
                      <a:pt x="375988" y="311213"/>
                      <a:pt x="371226" y="314070"/>
                    </a:cubicBezTo>
                    <a:lnTo>
                      <a:pt x="132148" y="507428"/>
                    </a:lnTo>
                    <a:lnTo>
                      <a:pt x="594111" y="508380"/>
                    </a:lnTo>
                    <a:cubicBezTo>
                      <a:pt x="599826" y="508380"/>
                      <a:pt x="604588" y="511238"/>
                      <a:pt x="607446" y="516000"/>
                    </a:cubicBezTo>
                    <a:cubicBezTo>
                      <a:pt x="615066" y="529335"/>
                      <a:pt x="608398" y="539813"/>
                      <a:pt x="593158" y="539813"/>
                    </a:cubicBezTo>
                    <a:lnTo>
                      <a:pt x="92143" y="539813"/>
                    </a:lnTo>
                    <a:lnTo>
                      <a:pt x="96906" y="536003"/>
                    </a:lnTo>
                    <a:lnTo>
                      <a:pt x="54043" y="570293"/>
                    </a:lnTo>
                    <a:lnTo>
                      <a:pt x="53091" y="570293"/>
                    </a:lnTo>
                    <a:cubicBezTo>
                      <a:pt x="36898" y="580770"/>
                      <a:pt x="35946" y="597915"/>
                      <a:pt x="38803" y="609345"/>
                    </a:cubicBezTo>
                    <a:cubicBezTo>
                      <a:pt x="42613" y="621728"/>
                      <a:pt x="53091" y="634110"/>
                      <a:pt x="72141" y="634110"/>
                    </a:cubicBezTo>
                    <a:cubicBezTo>
                      <a:pt x="72141" y="634110"/>
                      <a:pt x="72141" y="634110"/>
                      <a:pt x="72141" y="634110"/>
                    </a:cubicBezTo>
                    <a:lnTo>
                      <a:pt x="699838" y="634110"/>
                    </a:lnTo>
                    <a:cubicBezTo>
                      <a:pt x="718888" y="634110"/>
                      <a:pt x="729366" y="621728"/>
                      <a:pt x="733176" y="609345"/>
                    </a:cubicBezTo>
                    <a:cubicBezTo>
                      <a:pt x="736986" y="596963"/>
                      <a:pt x="735081" y="580770"/>
                      <a:pt x="718888" y="570293"/>
                    </a:cubicBezTo>
                    <a:lnTo>
                      <a:pt x="717936" y="569340"/>
                    </a:lnTo>
                    <a:lnTo>
                      <a:pt x="434091" y="340740"/>
                    </a:lnTo>
                    <a:cubicBezTo>
                      <a:pt x="430281" y="337883"/>
                      <a:pt x="428376" y="333120"/>
                      <a:pt x="428376" y="328358"/>
                    </a:cubicBezTo>
                    <a:lnTo>
                      <a:pt x="428376" y="328358"/>
                    </a:lnTo>
                    <a:cubicBezTo>
                      <a:pt x="428376" y="315023"/>
                      <a:pt x="443616" y="307403"/>
                      <a:pt x="454093" y="315975"/>
                    </a:cubicBezTo>
                    <a:lnTo>
                      <a:pt x="737938" y="543623"/>
                    </a:lnTo>
                    <a:cubicBezTo>
                      <a:pt x="761751" y="560768"/>
                      <a:pt x="772228" y="589343"/>
                      <a:pt x="763656" y="61791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Graphic 33">
                <a:extLst>
                  <a:ext uri="{FF2B5EF4-FFF2-40B4-BE49-F238E27FC236}">
                    <a16:creationId xmlns:a16="http://schemas.microsoft.com/office/drawing/2014/main" id="{1DDDA064-0FB6-4BDD-B8F7-2F202B11BFCC}"/>
                  </a:ext>
                </a:extLst>
              </p:cNvPr>
              <p:cNvSpPr/>
              <p:nvPr/>
            </p:nvSpPr>
            <p:spPr>
              <a:xfrm>
                <a:off x="566296" y="13074978"/>
                <a:ext cx="924871" cy="799271"/>
              </a:xfrm>
              <a:custGeom>
                <a:avLst/>
                <a:gdLst>
                  <a:gd name="connsiteX0" fmla="*/ 763656 w 771525"/>
                  <a:gd name="connsiteY0" fmla="*/ 617918 h 666750"/>
                  <a:gd name="connsiteX1" fmla="*/ 699838 w 771525"/>
                  <a:gd name="connsiteY1" fmla="*/ 665543 h 666750"/>
                  <a:gd name="connsiteX2" fmla="*/ 74046 w 771525"/>
                  <a:gd name="connsiteY2" fmla="*/ 666495 h 666750"/>
                  <a:gd name="connsiteX3" fmla="*/ 74046 w 771525"/>
                  <a:gd name="connsiteY3" fmla="*/ 666495 h 666750"/>
                  <a:gd name="connsiteX4" fmla="*/ 10228 w 771525"/>
                  <a:gd name="connsiteY4" fmla="*/ 619823 h 666750"/>
                  <a:gd name="connsiteX5" fmla="*/ 35946 w 771525"/>
                  <a:gd name="connsiteY5" fmla="*/ 545528 h 666750"/>
                  <a:gd name="connsiteX6" fmla="*/ 353128 w 771525"/>
                  <a:gd name="connsiteY6" fmla="*/ 288353 h 666750"/>
                  <a:gd name="connsiteX7" fmla="*/ 354081 w 771525"/>
                  <a:gd name="connsiteY7" fmla="*/ 288353 h 666750"/>
                  <a:gd name="connsiteX8" fmla="*/ 371226 w 771525"/>
                  <a:gd name="connsiteY8" fmla="*/ 280733 h 666750"/>
                  <a:gd name="connsiteX9" fmla="*/ 371226 w 771525"/>
                  <a:gd name="connsiteY9" fmla="*/ 212153 h 666750"/>
                  <a:gd name="connsiteX10" fmla="*/ 366463 w 771525"/>
                  <a:gd name="connsiteY10" fmla="*/ 205485 h 666750"/>
                  <a:gd name="connsiteX11" fmla="*/ 287406 w 771525"/>
                  <a:gd name="connsiteY11" fmla="*/ 107378 h 666750"/>
                  <a:gd name="connsiteX12" fmla="*/ 317886 w 771525"/>
                  <a:gd name="connsiteY12" fmla="*/ 34988 h 666750"/>
                  <a:gd name="connsiteX13" fmla="*/ 391228 w 771525"/>
                  <a:gd name="connsiteY13" fmla="*/ 7365 h 666750"/>
                  <a:gd name="connsiteX14" fmla="*/ 487431 w 771525"/>
                  <a:gd name="connsiteY14" fmla="*/ 105473 h 666750"/>
                  <a:gd name="connsiteX15" fmla="*/ 486478 w 771525"/>
                  <a:gd name="connsiteY15" fmla="*/ 117855 h 666750"/>
                  <a:gd name="connsiteX16" fmla="*/ 466476 w 771525"/>
                  <a:gd name="connsiteY16" fmla="*/ 130238 h 666750"/>
                  <a:gd name="connsiteX17" fmla="*/ 466476 w 771525"/>
                  <a:gd name="connsiteY17" fmla="*/ 130238 h 666750"/>
                  <a:gd name="connsiteX18" fmla="*/ 455046 w 771525"/>
                  <a:gd name="connsiteY18" fmla="*/ 114045 h 666750"/>
                  <a:gd name="connsiteX19" fmla="*/ 455046 w 771525"/>
                  <a:gd name="connsiteY19" fmla="*/ 105473 h 666750"/>
                  <a:gd name="connsiteX20" fmla="*/ 389323 w 771525"/>
                  <a:gd name="connsiteY20" fmla="*/ 37845 h 666750"/>
                  <a:gd name="connsiteX21" fmla="*/ 338841 w 771525"/>
                  <a:gd name="connsiteY21" fmla="*/ 56895 h 666750"/>
                  <a:gd name="connsiteX22" fmla="*/ 317886 w 771525"/>
                  <a:gd name="connsiteY22" fmla="*/ 106425 h 666750"/>
                  <a:gd name="connsiteX23" fmla="*/ 372178 w 771525"/>
                  <a:gd name="connsiteY23" fmla="*/ 174053 h 666750"/>
                  <a:gd name="connsiteX24" fmla="*/ 391228 w 771525"/>
                  <a:gd name="connsiteY24" fmla="*/ 184530 h 666750"/>
                  <a:gd name="connsiteX25" fmla="*/ 401706 w 771525"/>
                  <a:gd name="connsiteY25" fmla="*/ 213105 h 666750"/>
                  <a:gd name="connsiteX26" fmla="*/ 401706 w 771525"/>
                  <a:gd name="connsiteY26" fmla="*/ 291210 h 666750"/>
                  <a:gd name="connsiteX27" fmla="*/ 385513 w 771525"/>
                  <a:gd name="connsiteY27" fmla="*/ 309308 h 666750"/>
                  <a:gd name="connsiteX28" fmla="*/ 371226 w 771525"/>
                  <a:gd name="connsiteY28" fmla="*/ 314070 h 666750"/>
                  <a:gd name="connsiteX29" fmla="*/ 132148 w 771525"/>
                  <a:gd name="connsiteY29" fmla="*/ 507428 h 666750"/>
                  <a:gd name="connsiteX30" fmla="*/ 594111 w 771525"/>
                  <a:gd name="connsiteY30" fmla="*/ 508380 h 666750"/>
                  <a:gd name="connsiteX31" fmla="*/ 607446 w 771525"/>
                  <a:gd name="connsiteY31" fmla="*/ 516000 h 666750"/>
                  <a:gd name="connsiteX32" fmla="*/ 593158 w 771525"/>
                  <a:gd name="connsiteY32" fmla="*/ 539813 h 666750"/>
                  <a:gd name="connsiteX33" fmla="*/ 92143 w 771525"/>
                  <a:gd name="connsiteY33" fmla="*/ 539813 h 666750"/>
                  <a:gd name="connsiteX34" fmla="*/ 96906 w 771525"/>
                  <a:gd name="connsiteY34" fmla="*/ 536003 h 666750"/>
                  <a:gd name="connsiteX35" fmla="*/ 54043 w 771525"/>
                  <a:gd name="connsiteY35" fmla="*/ 570293 h 666750"/>
                  <a:gd name="connsiteX36" fmla="*/ 53091 w 771525"/>
                  <a:gd name="connsiteY36" fmla="*/ 570293 h 666750"/>
                  <a:gd name="connsiteX37" fmla="*/ 38803 w 771525"/>
                  <a:gd name="connsiteY37" fmla="*/ 609345 h 666750"/>
                  <a:gd name="connsiteX38" fmla="*/ 72141 w 771525"/>
                  <a:gd name="connsiteY38" fmla="*/ 634110 h 666750"/>
                  <a:gd name="connsiteX39" fmla="*/ 72141 w 771525"/>
                  <a:gd name="connsiteY39" fmla="*/ 634110 h 666750"/>
                  <a:gd name="connsiteX40" fmla="*/ 699838 w 771525"/>
                  <a:gd name="connsiteY40" fmla="*/ 634110 h 666750"/>
                  <a:gd name="connsiteX41" fmla="*/ 733176 w 771525"/>
                  <a:gd name="connsiteY41" fmla="*/ 609345 h 666750"/>
                  <a:gd name="connsiteX42" fmla="*/ 718888 w 771525"/>
                  <a:gd name="connsiteY42" fmla="*/ 570293 h 666750"/>
                  <a:gd name="connsiteX43" fmla="*/ 717936 w 771525"/>
                  <a:gd name="connsiteY43" fmla="*/ 569340 h 666750"/>
                  <a:gd name="connsiteX44" fmla="*/ 434091 w 771525"/>
                  <a:gd name="connsiteY44" fmla="*/ 340740 h 666750"/>
                  <a:gd name="connsiteX45" fmla="*/ 428376 w 771525"/>
                  <a:gd name="connsiteY45" fmla="*/ 328358 h 666750"/>
                  <a:gd name="connsiteX46" fmla="*/ 428376 w 771525"/>
                  <a:gd name="connsiteY46" fmla="*/ 328358 h 666750"/>
                  <a:gd name="connsiteX47" fmla="*/ 454093 w 771525"/>
                  <a:gd name="connsiteY47" fmla="*/ 315975 h 666750"/>
                  <a:gd name="connsiteX48" fmla="*/ 737938 w 771525"/>
                  <a:gd name="connsiteY48" fmla="*/ 543623 h 666750"/>
                  <a:gd name="connsiteX49" fmla="*/ 763656 w 771525"/>
                  <a:gd name="connsiteY49" fmla="*/ 617918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71525" h="666750">
                    <a:moveTo>
                      <a:pt x="763656" y="617918"/>
                    </a:moveTo>
                    <a:cubicBezTo>
                      <a:pt x="755083" y="646493"/>
                      <a:pt x="730318" y="665543"/>
                      <a:pt x="699838" y="665543"/>
                    </a:cubicBezTo>
                    <a:lnTo>
                      <a:pt x="74046" y="666495"/>
                    </a:lnTo>
                    <a:cubicBezTo>
                      <a:pt x="74046" y="666495"/>
                      <a:pt x="74046" y="666495"/>
                      <a:pt x="74046" y="666495"/>
                    </a:cubicBezTo>
                    <a:cubicBezTo>
                      <a:pt x="44518" y="666495"/>
                      <a:pt x="18801" y="648398"/>
                      <a:pt x="10228" y="619823"/>
                    </a:cubicBezTo>
                    <a:cubicBezTo>
                      <a:pt x="1656" y="591248"/>
                      <a:pt x="11181" y="562673"/>
                      <a:pt x="35946" y="545528"/>
                    </a:cubicBezTo>
                    <a:lnTo>
                      <a:pt x="353128" y="288353"/>
                    </a:lnTo>
                    <a:lnTo>
                      <a:pt x="354081" y="288353"/>
                    </a:lnTo>
                    <a:cubicBezTo>
                      <a:pt x="359796" y="284543"/>
                      <a:pt x="365511" y="281685"/>
                      <a:pt x="371226" y="280733"/>
                    </a:cubicBezTo>
                    <a:lnTo>
                      <a:pt x="371226" y="212153"/>
                    </a:lnTo>
                    <a:cubicBezTo>
                      <a:pt x="371226" y="209295"/>
                      <a:pt x="369321" y="206438"/>
                      <a:pt x="366463" y="205485"/>
                    </a:cubicBezTo>
                    <a:cubicBezTo>
                      <a:pt x="320743" y="195960"/>
                      <a:pt x="287406" y="154050"/>
                      <a:pt x="287406" y="107378"/>
                    </a:cubicBezTo>
                    <a:cubicBezTo>
                      <a:pt x="287406" y="79755"/>
                      <a:pt x="297883" y="54038"/>
                      <a:pt x="317886" y="34988"/>
                    </a:cubicBezTo>
                    <a:cubicBezTo>
                      <a:pt x="337888" y="15938"/>
                      <a:pt x="363606" y="5460"/>
                      <a:pt x="391228" y="7365"/>
                    </a:cubicBezTo>
                    <a:cubicBezTo>
                      <a:pt x="444568" y="9270"/>
                      <a:pt x="486478" y="52133"/>
                      <a:pt x="487431" y="105473"/>
                    </a:cubicBezTo>
                    <a:cubicBezTo>
                      <a:pt x="487431" y="110235"/>
                      <a:pt x="487431" y="114045"/>
                      <a:pt x="486478" y="117855"/>
                    </a:cubicBezTo>
                    <a:cubicBezTo>
                      <a:pt x="485526" y="127380"/>
                      <a:pt x="475048" y="135000"/>
                      <a:pt x="466476" y="130238"/>
                    </a:cubicBezTo>
                    <a:lnTo>
                      <a:pt x="466476" y="130238"/>
                    </a:lnTo>
                    <a:cubicBezTo>
                      <a:pt x="458856" y="128333"/>
                      <a:pt x="455046" y="121665"/>
                      <a:pt x="455046" y="114045"/>
                    </a:cubicBezTo>
                    <a:cubicBezTo>
                      <a:pt x="455046" y="111188"/>
                      <a:pt x="455998" y="108330"/>
                      <a:pt x="455046" y="105473"/>
                    </a:cubicBezTo>
                    <a:cubicBezTo>
                      <a:pt x="454093" y="69278"/>
                      <a:pt x="424566" y="39750"/>
                      <a:pt x="389323" y="37845"/>
                    </a:cubicBezTo>
                    <a:cubicBezTo>
                      <a:pt x="370273" y="36893"/>
                      <a:pt x="352176" y="43560"/>
                      <a:pt x="338841" y="56895"/>
                    </a:cubicBezTo>
                    <a:cubicBezTo>
                      <a:pt x="325506" y="70230"/>
                      <a:pt x="317886" y="87375"/>
                      <a:pt x="317886" y="106425"/>
                    </a:cubicBezTo>
                    <a:cubicBezTo>
                      <a:pt x="317886" y="138810"/>
                      <a:pt x="340746" y="167385"/>
                      <a:pt x="372178" y="174053"/>
                    </a:cubicBezTo>
                    <a:cubicBezTo>
                      <a:pt x="379798" y="175958"/>
                      <a:pt x="386466" y="179768"/>
                      <a:pt x="391228" y="184530"/>
                    </a:cubicBezTo>
                    <a:cubicBezTo>
                      <a:pt x="398848" y="192150"/>
                      <a:pt x="401706" y="202628"/>
                      <a:pt x="401706" y="213105"/>
                    </a:cubicBezTo>
                    <a:lnTo>
                      <a:pt x="401706" y="291210"/>
                    </a:lnTo>
                    <a:cubicBezTo>
                      <a:pt x="401706" y="300735"/>
                      <a:pt x="395038" y="308355"/>
                      <a:pt x="385513" y="309308"/>
                    </a:cubicBezTo>
                    <a:cubicBezTo>
                      <a:pt x="380751" y="309308"/>
                      <a:pt x="375988" y="311213"/>
                      <a:pt x="371226" y="314070"/>
                    </a:cubicBezTo>
                    <a:lnTo>
                      <a:pt x="132148" y="507428"/>
                    </a:lnTo>
                    <a:lnTo>
                      <a:pt x="594111" y="508380"/>
                    </a:lnTo>
                    <a:cubicBezTo>
                      <a:pt x="599826" y="508380"/>
                      <a:pt x="604588" y="511238"/>
                      <a:pt x="607446" y="516000"/>
                    </a:cubicBezTo>
                    <a:cubicBezTo>
                      <a:pt x="615066" y="529335"/>
                      <a:pt x="608398" y="539813"/>
                      <a:pt x="593158" y="539813"/>
                    </a:cubicBezTo>
                    <a:lnTo>
                      <a:pt x="92143" y="539813"/>
                    </a:lnTo>
                    <a:lnTo>
                      <a:pt x="96906" y="536003"/>
                    </a:lnTo>
                    <a:lnTo>
                      <a:pt x="54043" y="570293"/>
                    </a:lnTo>
                    <a:lnTo>
                      <a:pt x="53091" y="570293"/>
                    </a:lnTo>
                    <a:cubicBezTo>
                      <a:pt x="36898" y="580770"/>
                      <a:pt x="35946" y="597915"/>
                      <a:pt x="38803" y="609345"/>
                    </a:cubicBezTo>
                    <a:cubicBezTo>
                      <a:pt x="42613" y="621728"/>
                      <a:pt x="53091" y="634110"/>
                      <a:pt x="72141" y="634110"/>
                    </a:cubicBezTo>
                    <a:cubicBezTo>
                      <a:pt x="72141" y="634110"/>
                      <a:pt x="72141" y="634110"/>
                      <a:pt x="72141" y="634110"/>
                    </a:cubicBezTo>
                    <a:lnTo>
                      <a:pt x="699838" y="634110"/>
                    </a:lnTo>
                    <a:cubicBezTo>
                      <a:pt x="718888" y="634110"/>
                      <a:pt x="729366" y="621728"/>
                      <a:pt x="733176" y="609345"/>
                    </a:cubicBezTo>
                    <a:cubicBezTo>
                      <a:pt x="736986" y="596963"/>
                      <a:pt x="735081" y="580770"/>
                      <a:pt x="718888" y="570293"/>
                    </a:cubicBezTo>
                    <a:lnTo>
                      <a:pt x="717936" y="569340"/>
                    </a:lnTo>
                    <a:lnTo>
                      <a:pt x="434091" y="340740"/>
                    </a:lnTo>
                    <a:cubicBezTo>
                      <a:pt x="430281" y="337883"/>
                      <a:pt x="428376" y="333120"/>
                      <a:pt x="428376" y="328358"/>
                    </a:cubicBezTo>
                    <a:lnTo>
                      <a:pt x="428376" y="328358"/>
                    </a:lnTo>
                    <a:cubicBezTo>
                      <a:pt x="428376" y="315023"/>
                      <a:pt x="443616" y="307403"/>
                      <a:pt x="454093" y="315975"/>
                    </a:cubicBezTo>
                    <a:lnTo>
                      <a:pt x="737938" y="543623"/>
                    </a:lnTo>
                    <a:cubicBezTo>
                      <a:pt x="761751" y="560768"/>
                      <a:pt x="772228" y="589343"/>
                      <a:pt x="763656" y="6179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BB22B38-8D27-4D84-BC70-DD3BD8B9232D}"/>
                </a:ext>
              </a:extLst>
            </p:cNvPr>
            <p:cNvSpPr txBox="1"/>
            <p:nvPr/>
          </p:nvSpPr>
          <p:spPr>
            <a:xfrm>
              <a:off x="1909284" y="13014809"/>
              <a:ext cx="3098687" cy="54512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</a:rPr>
                <a:t>1</a:t>
              </a:r>
              <a:r>
                <a:rPr lang="en-US" sz="4800" b="1" dirty="0">
                  <a:solidFill>
                    <a:schemeClr val="bg1"/>
                  </a:solidFill>
                </a:rPr>
                <a:t> in3</a:t>
              </a:r>
              <a:endParaRPr lang="en-US" sz="48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1516C9CB-FF3B-4EEF-9188-DE371D8A79B2}"/>
              </a:ext>
            </a:extLst>
          </p:cNvPr>
          <p:cNvSpPr txBox="1">
            <a:spLocks noChangeAspect="1"/>
          </p:cNvSpPr>
          <p:nvPr/>
        </p:nvSpPr>
        <p:spPr>
          <a:xfrm>
            <a:off x="3839313" y="12006649"/>
            <a:ext cx="312274" cy="312029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latin typeface="+mj-lt"/>
              </a:rPr>
              <a:t>3</a:t>
            </a:r>
          </a:p>
        </p:txBody>
      </p:sp>
      <p:grpSp>
        <p:nvGrpSpPr>
          <p:cNvPr id="11" name="Group 10" descr="Donut Graph">
            <a:extLst>
              <a:ext uri="{FF2B5EF4-FFF2-40B4-BE49-F238E27FC236}">
                <a16:creationId xmlns:a16="http://schemas.microsoft.com/office/drawing/2014/main" id="{72E6B910-8B8E-4198-A42A-75F531689499}"/>
              </a:ext>
            </a:extLst>
          </p:cNvPr>
          <p:cNvGrpSpPr/>
          <p:nvPr/>
        </p:nvGrpSpPr>
        <p:grpSpPr>
          <a:xfrm>
            <a:off x="5225089" y="11337049"/>
            <a:ext cx="3028735" cy="1424008"/>
            <a:chOff x="8972444" y="10186451"/>
            <a:chExt cx="3028735" cy="1424008"/>
          </a:xfrm>
        </p:grpSpPr>
        <p:graphicFrame>
          <p:nvGraphicFramePr>
            <p:cNvPr id="130" name="Chart 129">
              <a:extLst>
                <a:ext uri="{FF2B5EF4-FFF2-40B4-BE49-F238E27FC236}">
                  <a16:creationId xmlns:a16="http://schemas.microsoft.com/office/drawing/2014/main" id="{ADFF3716-5F21-4199-A4D4-5B4A4B935F0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51690139"/>
                </p:ext>
              </p:extLst>
            </p:nvPr>
          </p:nvGraphicFramePr>
          <p:xfrm>
            <a:off x="8972444" y="10618701"/>
            <a:ext cx="1016076" cy="9917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7C638EE-5C44-4226-9BBD-87EE795D18F8}"/>
                </a:ext>
              </a:extLst>
            </p:cNvPr>
            <p:cNvSpPr txBox="1"/>
            <p:nvPr/>
          </p:nvSpPr>
          <p:spPr>
            <a:xfrm>
              <a:off x="9988520" y="10621737"/>
              <a:ext cx="1996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2030BF8-060D-4D0B-9BAF-146602DA14E4}"/>
                </a:ext>
              </a:extLst>
            </p:cNvPr>
            <p:cNvSpPr txBox="1"/>
            <p:nvPr/>
          </p:nvSpPr>
          <p:spPr>
            <a:xfrm>
              <a:off x="9997205" y="11263233"/>
              <a:ext cx="2003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bg1"/>
                  </a:solidFill>
                  <a:latin typeface="+mj-lt"/>
                </a:rPr>
                <a:t>Q1 20yy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C0C4A3A-237F-4795-9E26-1F6203AC69B2}"/>
                </a:ext>
              </a:extLst>
            </p:cNvPr>
            <p:cNvSpPr txBox="1"/>
            <p:nvPr/>
          </p:nvSpPr>
          <p:spPr>
            <a:xfrm>
              <a:off x="9152653" y="10186451"/>
              <a:ext cx="880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16" name="Group 15" descr="Donut Graph">
            <a:extLst>
              <a:ext uri="{FF2B5EF4-FFF2-40B4-BE49-F238E27FC236}">
                <a16:creationId xmlns:a16="http://schemas.microsoft.com/office/drawing/2014/main" id="{8C1B7064-E068-44E9-AA19-D594479A4DA5}"/>
              </a:ext>
            </a:extLst>
          </p:cNvPr>
          <p:cNvGrpSpPr/>
          <p:nvPr/>
        </p:nvGrpSpPr>
        <p:grpSpPr>
          <a:xfrm>
            <a:off x="5247588" y="13157499"/>
            <a:ext cx="3006236" cy="1413710"/>
            <a:chOff x="8994943" y="11648782"/>
            <a:chExt cx="3006236" cy="1413710"/>
          </a:xfrm>
        </p:grpSpPr>
        <p:graphicFrame>
          <p:nvGraphicFramePr>
            <p:cNvPr id="131" name="Chart 130">
              <a:extLst>
                <a:ext uri="{FF2B5EF4-FFF2-40B4-BE49-F238E27FC236}">
                  <a16:creationId xmlns:a16="http://schemas.microsoft.com/office/drawing/2014/main" id="{8D9CA8B3-DB72-494A-BD90-50C9F5BBE23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69647185"/>
                </p:ext>
              </p:extLst>
            </p:nvPr>
          </p:nvGraphicFramePr>
          <p:xfrm>
            <a:off x="8994943" y="12070734"/>
            <a:ext cx="1016076" cy="9917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4D02535-8F77-46C9-A3DD-90C2CD693162}"/>
                </a:ext>
              </a:extLst>
            </p:cNvPr>
            <p:cNvSpPr txBox="1"/>
            <p:nvPr/>
          </p:nvSpPr>
          <p:spPr>
            <a:xfrm>
              <a:off x="9988520" y="12117437"/>
              <a:ext cx="1996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amet.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604EEC6-89D2-459F-B7D5-B0E538B51018}"/>
                </a:ext>
              </a:extLst>
            </p:cNvPr>
            <p:cNvSpPr txBox="1"/>
            <p:nvPr/>
          </p:nvSpPr>
          <p:spPr>
            <a:xfrm>
              <a:off x="9997205" y="12725564"/>
              <a:ext cx="2003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bg1"/>
                  </a:solidFill>
                  <a:latin typeface="+mj-lt"/>
                </a:rPr>
                <a:t>Q2 20yy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C5D245-204E-49F0-B31A-B55C1911E30D}"/>
                </a:ext>
              </a:extLst>
            </p:cNvPr>
            <p:cNvSpPr txBox="1"/>
            <p:nvPr/>
          </p:nvSpPr>
          <p:spPr>
            <a:xfrm>
              <a:off x="9152653" y="11648782"/>
              <a:ext cx="880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45%</a:t>
              </a: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C0BAAFEE-6157-4146-A67C-76D180A015D1}"/>
              </a:ext>
            </a:extLst>
          </p:cNvPr>
          <p:cNvSpPr txBox="1"/>
          <p:nvPr/>
        </p:nvSpPr>
        <p:spPr>
          <a:xfrm>
            <a:off x="8865631" y="11254879"/>
            <a:ext cx="2599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+mj-lt"/>
              </a:rPr>
              <a:t>Progress</a:t>
            </a:r>
          </a:p>
        </p:txBody>
      </p:sp>
      <p:grpSp>
        <p:nvGrpSpPr>
          <p:cNvPr id="32" name="Group 31" descr="Line Graph">
            <a:extLst>
              <a:ext uri="{FF2B5EF4-FFF2-40B4-BE49-F238E27FC236}">
                <a16:creationId xmlns:a16="http://schemas.microsoft.com/office/drawing/2014/main" id="{51CCFE1F-3F95-4134-A98A-3E111CD8C33C}"/>
              </a:ext>
            </a:extLst>
          </p:cNvPr>
          <p:cNvGrpSpPr/>
          <p:nvPr/>
        </p:nvGrpSpPr>
        <p:grpSpPr>
          <a:xfrm>
            <a:off x="8778062" y="12146945"/>
            <a:ext cx="2686621" cy="2682329"/>
            <a:chOff x="99757" y="9487301"/>
            <a:chExt cx="2686621" cy="2682329"/>
          </a:xfrm>
        </p:grpSpPr>
        <p:graphicFrame>
          <p:nvGraphicFramePr>
            <p:cNvPr id="91" name="Chart 90">
              <a:extLst>
                <a:ext uri="{FF2B5EF4-FFF2-40B4-BE49-F238E27FC236}">
                  <a16:creationId xmlns:a16="http://schemas.microsoft.com/office/drawing/2014/main" id="{B53B3953-9C8E-477C-A857-B0688A08FCE3}"/>
                </a:ext>
              </a:extLst>
            </p:cNvPr>
            <p:cNvGraphicFramePr/>
            <p:nvPr/>
          </p:nvGraphicFramePr>
          <p:xfrm>
            <a:off x="99757" y="9487301"/>
            <a:ext cx="2673316" cy="26823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28" name="Callout: Bent Line 127">
              <a:extLst>
                <a:ext uri="{FF2B5EF4-FFF2-40B4-BE49-F238E27FC236}">
                  <a16:creationId xmlns:a16="http://schemas.microsoft.com/office/drawing/2014/main" id="{79820474-C71D-4218-8DD9-6771B91DCBA1}"/>
                </a:ext>
              </a:extLst>
            </p:cNvPr>
            <p:cNvSpPr/>
            <p:nvPr/>
          </p:nvSpPr>
          <p:spPr>
            <a:xfrm flipH="1">
              <a:off x="777212" y="9826584"/>
              <a:ext cx="808890" cy="303851"/>
            </a:xfrm>
            <a:prstGeom prst="borderCallout2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$2Bn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889CE49-27D8-4D37-8B82-B0EFDB8D9A7C}"/>
                </a:ext>
              </a:extLst>
            </p:cNvPr>
            <p:cNvSpPr txBox="1"/>
            <p:nvPr/>
          </p:nvSpPr>
          <p:spPr>
            <a:xfrm>
              <a:off x="190821" y="11459852"/>
              <a:ext cx="766317" cy="3111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20YY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0AA84D3-9E9A-46BC-8AA2-49D898E0442C}"/>
                </a:ext>
              </a:extLst>
            </p:cNvPr>
            <p:cNvSpPr txBox="1"/>
            <p:nvPr/>
          </p:nvSpPr>
          <p:spPr>
            <a:xfrm>
              <a:off x="2020061" y="11459852"/>
              <a:ext cx="766317" cy="3111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20YY</a:t>
              </a:r>
            </a:p>
          </p:txBody>
        </p:sp>
      </p:grpSp>
      <p:grpSp>
        <p:nvGrpSpPr>
          <p:cNvPr id="23" name="Group 22" descr="Legend">
            <a:extLst>
              <a:ext uri="{FF2B5EF4-FFF2-40B4-BE49-F238E27FC236}">
                <a16:creationId xmlns:a16="http://schemas.microsoft.com/office/drawing/2014/main" id="{ADF2C43B-5321-45EB-9E08-F39238759679}"/>
              </a:ext>
            </a:extLst>
          </p:cNvPr>
          <p:cNvGrpSpPr/>
          <p:nvPr/>
        </p:nvGrpSpPr>
        <p:grpSpPr>
          <a:xfrm>
            <a:off x="1351906" y="14650847"/>
            <a:ext cx="3140332" cy="189195"/>
            <a:chOff x="463230" y="14650847"/>
            <a:chExt cx="3140332" cy="189195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9CA6FF8-F9AA-4ECE-88D7-919D9B12FEB1}"/>
                </a:ext>
              </a:extLst>
            </p:cNvPr>
            <p:cNvSpPr txBox="1"/>
            <p:nvPr/>
          </p:nvSpPr>
          <p:spPr>
            <a:xfrm>
              <a:off x="730693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Growth</a:t>
              </a:r>
              <a:endParaRPr lang="en-US" sz="1200" noProof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1B74DC2-15B0-4CAB-84AC-6F22B4D902A2}"/>
                </a:ext>
              </a:extLst>
            </p:cNvPr>
            <p:cNvSpPr txBox="1"/>
            <p:nvPr/>
          </p:nvSpPr>
          <p:spPr>
            <a:xfrm>
              <a:off x="1807257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Shows</a:t>
              </a:r>
              <a:endParaRPr lang="en-US" sz="1200" noProof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2DF58DC-F3CE-4437-9B19-D6D0DF0AC904}"/>
                </a:ext>
              </a:extLst>
            </p:cNvPr>
            <p:cNvSpPr/>
            <p:nvPr/>
          </p:nvSpPr>
          <p:spPr>
            <a:xfrm>
              <a:off x="463230" y="14678120"/>
              <a:ext cx="134649" cy="13464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DD6DD32-4881-4030-9E68-078AFE0AF706}"/>
                </a:ext>
              </a:extLst>
            </p:cNvPr>
            <p:cNvSpPr/>
            <p:nvPr/>
          </p:nvSpPr>
          <p:spPr>
            <a:xfrm>
              <a:off x="1539794" y="14678120"/>
              <a:ext cx="134649" cy="13464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B8067C8-654D-4CEF-8EFF-ED031D7BF279}"/>
                </a:ext>
              </a:extLst>
            </p:cNvPr>
            <p:cNvSpPr/>
            <p:nvPr/>
          </p:nvSpPr>
          <p:spPr>
            <a:xfrm>
              <a:off x="2616358" y="14678120"/>
              <a:ext cx="134649" cy="1346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13CD84A-EBED-4581-B0E7-E8BD7714225B}"/>
                </a:ext>
              </a:extLst>
            </p:cNvPr>
            <p:cNvSpPr txBox="1"/>
            <p:nvPr/>
          </p:nvSpPr>
          <p:spPr>
            <a:xfrm>
              <a:off x="2927276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Sales</a:t>
              </a:r>
              <a:endParaRPr lang="en-US" sz="1200" noProof="1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CD6C5E41-94D4-4821-B8FD-72652D2C23CA}"/>
              </a:ext>
            </a:extLst>
          </p:cNvPr>
          <p:cNvSpPr txBox="1"/>
          <p:nvPr/>
        </p:nvSpPr>
        <p:spPr>
          <a:xfrm>
            <a:off x="330200" y="15421172"/>
            <a:ext cx="6469718" cy="667357"/>
          </a:xfrm>
          <a:prstGeom prst="rect">
            <a:avLst/>
          </a:prstGeom>
          <a:noFill/>
        </p:spPr>
        <p:txBody>
          <a:bodyPr wrap="square" lIns="0" tIns="0" rIns="0" bIns="0" numCol="3" spcCol="180000" rtlCol="0" anchor="t">
            <a:noAutofit/>
          </a:bodyPr>
          <a:lstStyle/>
          <a:p>
            <a:r>
              <a:rPr lang="en-US" sz="800" b="1" dirty="0">
                <a:solidFill>
                  <a:schemeClr val="bg1">
                    <a:lumMod val="75000"/>
                  </a:schemeClr>
                </a:solidFill>
              </a:rPr>
              <a:t>Sources of Information</a:t>
            </a:r>
          </a:p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* Lorem</a:t>
            </a:r>
            <a:r>
              <a:rPr lang="en-US" sz="800" noProof="1">
                <a:solidFill>
                  <a:schemeClr val="bg1">
                    <a:lumMod val="75000"/>
                  </a:schemeClr>
                </a:solidFill>
              </a:rPr>
              <a:t> ipsum dolor sit amet, consectetuer adipiscing elit. Maecenas porttitor congue massa. Fusce posuere, magna sed pulvinar ultricies, purus lectus malesuada libero, sit.</a:t>
            </a:r>
            <a:br>
              <a:rPr lang="en-US" sz="800" noProof="1">
                <a:solidFill>
                  <a:schemeClr val="bg1">
                    <a:lumMod val="75000"/>
                  </a:schemeClr>
                </a:solidFill>
              </a:rPr>
            </a:br>
            <a:endParaRPr lang="en-US" sz="800" noProof="1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800" noProof="1">
                <a:solidFill>
                  <a:schemeClr val="bg1">
                    <a:lumMod val="75000"/>
                  </a:schemeClr>
                </a:solidFill>
              </a:rPr>
              <a:t>** Nunc viverra imperdiet enim. Fusce est. Vivamus a tellus. Pellentesque habitant morbi tristique senectus et netus et malesuada fames ac turpis egestas. Proin pharetra nonummy pede. Mauris et orci. </a:t>
            </a:r>
          </a:p>
          <a:p>
            <a:endParaRPr lang="en-US" sz="800" noProof="1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800" noProof="1">
                <a:solidFill>
                  <a:schemeClr val="bg1">
                    <a:lumMod val="75000"/>
                  </a:schemeClr>
                </a:solidFill>
              </a:rPr>
              <a:t>*** Lorem ipsum dolor sit amet, consectetuer adipiscing elit. Maecenas porttitor congue massa. Fusce posuere, magna sed pulvinar ultricies, purus lectus malesuada libero, sit amet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1" name="Straight Connector 200" descr="Footer accent divider line">
            <a:extLst>
              <a:ext uri="{FF2B5EF4-FFF2-40B4-BE49-F238E27FC236}">
                <a16:creationId xmlns:a16="http://schemas.microsoft.com/office/drawing/2014/main" id="{759B984A-9B01-4AA5-AF60-FDB7A3489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122542" y="15346680"/>
            <a:ext cx="0" cy="7987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" name="Graphic 203" descr="Link">
            <a:extLst>
              <a:ext uri="{FF2B5EF4-FFF2-40B4-BE49-F238E27FC236}">
                <a16:creationId xmlns:a16="http://schemas.microsoft.com/office/drawing/2014/main" id="{7957DD11-2726-445E-92A1-F9DF82245CC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37173" y="15442595"/>
            <a:ext cx="167193" cy="167193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603B8132-8755-4AE1-A5A1-672CB59EB20D}"/>
              </a:ext>
            </a:extLst>
          </p:cNvPr>
          <p:cNvSpPr txBox="1"/>
          <p:nvPr/>
        </p:nvSpPr>
        <p:spPr>
          <a:xfrm>
            <a:off x="7612650" y="15421172"/>
            <a:ext cx="1898674" cy="1922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www.fabrikam.com</a:t>
            </a:r>
          </a:p>
        </p:txBody>
      </p:sp>
      <p:pic>
        <p:nvPicPr>
          <p:cNvPr id="202" name="Graphic 201" descr="Envelope" title="Icon Presenter Email">
            <a:extLst>
              <a:ext uri="{FF2B5EF4-FFF2-40B4-BE49-F238E27FC236}">
                <a16:creationId xmlns:a16="http://schemas.microsoft.com/office/drawing/2014/main" id="{E4295D74-8004-4DB0-9734-7E9DB47FCA5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46013" y="15669552"/>
            <a:ext cx="149512" cy="149512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7DD70040-87FF-42AF-B691-43C7C040C4CC}"/>
              </a:ext>
            </a:extLst>
          </p:cNvPr>
          <p:cNvSpPr txBox="1"/>
          <p:nvPr/>
        </p:nvSpPr>
        <p:spPr>
          <a:xfrm>
            <a:off x="7612650" y="15642376"/>
            <a:ext cx="1898674" cy="1922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info@fabrikam.com</a:t>
            </a:r>
          </a:p>
        </p:txBody>
      </p:sp>
      <p:pic>
        <p:nvPicPr>
          <p:cNvPr id="203" name="Graphic 202" descr="Smart Phone" title="Icon - Presenter Phone Number">
            <a:extLst>
              <a:ext uri="{FF2B5EF4-FFF2-40B4-BE49-F238E27FC236}">
                <a16:creationId xmlns:a16="http://schemas.microsoft.com/office/drawing/2014/main" id="{8ACD781A-3BEB-44BE-BC26-D88EC4B8FA01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46013" y="15897875"/>
            <a:ext cx="149512" cy="149512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AEEC6A97-4B86-4572-BE8E-17676ED0B7A2}"/>
              </a:ext>
            </a:extLst>
          </p:cNvPr>
          <p:cNvSpPr txBox="1"/>
          <p:nvPr/>
        </p:nvSpPr>
        <p:spPr>
          <a:xfrm>
            <a:off x="7612650" y="15861193"/>
            <a:ext cx="1898674" cy="1922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208 555 0100</a:t>
            </a:r>
          </a:p>
        </p:txBody>
      </p:sp>
      <p:cxnSp>
        <p:nvCxnSpPr>
          <p:cNvPr id="197" name="Straight Connector 196" descr="Footer accent divider line">
            <a:extLst>
              <a:ext uri="{FF2B5EF4-FFF2-40B4-BE49-F238E27FC236}">
                <a16:creationId xmlns:a16="http://schemas.microsoft.com/office/drawing/2014/main" id="{71AFD74C-9C7A-41A0-9CA5-B4A7C89A8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583802" y="15346680"/>
            <a:ext cx="0" cy="7987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9EFA5BFC-D843-4320-9EC2-F2D58712ECD5}"/>
              </a:ext>
            </a:extLst>
          </p:cNvPr>
          <p:cNvSpPr txBox="1"/>
          <p:nvPr/>
        </p:nvSpPr>
        <p:spPr>
          <a:xfrm>
            <a:off x="9736202" y="15489577"/>
            <a:ext cx="2147977" cy="498905"/>
          </a:xfrm>
          <a:prstGeom prst="rect">
            <a:avLst/>
          </a:prstGeom>
          <a:noFill/>
        </p:spPr>
        <p:txBody>
          <a:bodyPr wrap="square" lIns="0" tIns="10800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200" b="1" spc="-150" dirty="0">
                <a:solidFill>
                  <a:schemeClr val="accent1"/>
                </a:solidFill>
              </a:rPr>
              <a:t>FABRIKAM</a:t>
            </a:r>
          </a:p>
          <a:p>
            <a:pPr algn="ctr">
              <a:lnSpc>
                <a:spcPts val="900"/>
              </a:lnSpc>
            </a:pPr>
            <a:r>
              <a:rPr lang="en-US" sz="1150" dirty="0">
                <a:solidFill>
                  <a:schemeClr val="bg1">
                    <a:lumMod val="75000"/>
                  </a:schemeClr>
                </a:solidFill>
              </a:rPr>
              <a:t>Fashion Fabrics </a:t>
            </a:r>
            <a:r>
              <a:rPr lang="en-US" sz="1300" i="1" dirty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Incorporated</a:t>
            </a:r>
          </a:p>
        </p:txBody>
      </p:sp>
    </p:spTree>
    <p:extLst>
      <p:ext uri="{BB962C8B-B14F-4D97-AF65-F5344CB8AC3E}">
        <p14:creationId xmlns:p14="http://schemas.microsoft.com/office/powerpoint/2010/main" val="3483407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C2E08E42-E82F-4725-AF95-B2B779CF0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grpSp>
        <p:nvGrpSpPr>
          <p:cNvPr id="10" name="Group 9" descr="Headline">
            <a:extLst>
              <a:ext uri="{FF2B5EF4-FFF2-40B4-BE49-F238E27FC236}">
                <a16:creationId xmlns:a16="http://schemas.microsoft.com/office/drawing/2014/main" id="{83AF4264-1B8B-4096-99CE-CD065FDA1C1E}"/>
              </a:ext>
            </a:extLst>
          </p:cNvPr>
          <p:cNvGrpSpPr/>
          <p:nvPr/>
        </p:nvGrpSpPr>
        <p:grpSpPr>
          <a:xfrm>
            <a:off x="3215422" y="228440"/>
            <a:ext cx="5761157" cy="2082382"/>
            <a:chOff x="1436438" y="456859"/>
            <a:chExt cx="5761157" cy="208238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5C9A8A-35E0-482C-8EC5-8E7D3E2005DD}"/>
                </a:ext>
              </a:extLst>
            </p:cNvPr>
            <p:cNvSpPr/>
            <p:nvPr/>
          </p:nvSpPr>
          <p:spPr>
            <a:xfrm>
              <a:off x="5994294" y="456859"/>
              <a:ext cx="1203301" cy="2082382"/>
            </a:xfrm>
            <a:prstGeom prst="rect">
              <a:avLst/>
            </a:prstGeom>
            <a:noFill/>
          </p:spPr>
          <p:txBody>
            <a:bodyPr wrap="square" lIns="0" tIns="792000" rIns="0" bIns="0">
              <a:noAutofit/>
            </a:bodyPr>
            <a:lstStyle/>
            <a:p>
              <a:pPr>
                <a:lnSpc>
                  <a:spcPts val="11500"/>
                </a:lnSpc>
              </a:pPr>
              <a:r>
                <a:rPr lang="en-US" sz="17000" b="1" spc="-300" dirty="0">
                  <a:ln w="19050">
                    <a:solidFill>
                      <a:schemeClr val="accent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en-US" sz="17000" dirty="0">
                <a:ln w="19050">
                  <a:solidFill>
                    <a:schemeClr val="accent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6D2B746-2878-4D20-9AFC-71E12C7B7002}"/>
                </a:ext>
              </a:extLst>
            </p:cNvPr>
            <p:cNvSpPr txBox="1"/>
            <p:nvPr/>
          </p:nvSpPr>
          <p:spPr>
            <a:xfrm>
              <a:off x="1436438" y="1230659"/>
              <a:ext cx="5205270" cy="11399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9600" b="1" spc="-300" dirty="0">
                  <a:solidFill>
                    <a:schemeClr val="accent1"/>
                  </a:solidFill>
                </a:rPr>
                <a:t>FASHION</a:t>
              </a:r>
              <a:endParaRPr lang="en-US" sz="7200" b="1" spc="-300" noProof="1">
                <a:solidFill>
                  <a:schemeClr val="accent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C4141D-3D29-4554-B3A8-A5A2FB1E2811}"/>
                </a:ext>
              </a:extLst>
            </p:cNvPr>
            <p:cNvSpPr txBox="1"/>
            <p:nvPr/>
          </p:nvSpPr>
          <p:spPr>
            <a:xfrm>
              <a:off x="1550299" y="738892"/>
              <a:ext cx="5023146" cy="7919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5400" b="1" spc="-300" dirty="0">
                  <a:solidFill>
                    <a:schemeClr val="bg1"/>
                  </a:solidFill>
                </a:rPr>
                <a:t>WHO IS </a:t>
              </a:r>
              <a:r>
                <a:rPr lang="en-US" sz="5400" i="1" spc="-300" dirty="0">
                  <a:solidFill>
                    <a:schemeClr val="bg1"/>
                  </a:solidFill>
                  <a:latin typeface="+mj-lt"/>
                </a:rPr>
                <a:t>Disrupting</a:t>
              </a:r>
              <a:endParaRPr lang="en-US" sz="5400" b="1" spc="-300" noProof="1">
                <a:solidFill>
                  <a:srgbClr val="C6D630"/>
                </a:solidFill>
                <a:latin typeface="+mj-lt"/>
              </a:endParaRPr>
            </a:p>
          </p:txBody>
        </p:sp>
      </p:grpSp>
      <p:grpSp>
        <p:nvGrpSpPr>
          <p:cNvPr id="6" name="Group 5" descr="Info with Icon">
            <a:extLst>
              <a:ext uri="{FF2B5EF4-FFF2-40B4-BE49-F238E27FC236}">
                <a16:creationId xmlns:a16="http://schemas.microsoft.com/office/drawing/2014/main" id="{5AE7997B-9832-4CB7-B09E-82C6C57BF850}"/>
              </a:ext>
            </a:extLst>
          </p:cNvPr>
          <p:cNvGrpSpPr/>
          <p:nvPr/>
        </p:nvGrpSpPr>
        <p:grpSpPr>
          <a:xfrm>
            <a:off x="469469" y="2652118"/>
            <a:ext cx="3790527" cy="1706195"/>
            <a:chOff x="469469" y="2652118"/>
            <a:chExt cx="3790527" cy="1706195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E235A7E8-411A-420E-B6DA-BDF5E9CFB404}"/>
                </a:ext>
              </a:extLst>
            </p:cNvPr>
            <p:cNvGrpSpPr/>
            <p:nvPr/>
          </p:nvGrpSpPr>
          <p:grpSpPr>
            <a:xfrm>
              <a:off x="469469" y="3010092"/>
              <a:ext cx="642111" cy="789197"/>
              <a:chOff x="1589612" y="4695573"/>
              <a:chExt cx="776954" cy="954929"/>
            </a:xfrm>
            <a:solidFill>
              <a:schemeClr val="accent1"/>
            </a:solidFill>
          </p:grpSpPr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073A88A9-3E0A-4EB3-BE36-4EA111E39C3A}"/>
                  </a:ext>
                </a:extLst>
              </p:cNvPr>
              <p:cNvSpPr/>
              <p:nvPr/>
            </p:nvSpPr>
            <p:spPr>
              <a:xfrm>
                <a:off x="1793325" y="5260311"/>
                <a:ext cx="57150" cy="47625"/>
              </a:xfrm>
              <a:custGeom>
                <a:avLst/>
                <a:gdLst>
                  <a:gd name="connsiteX0" fmla="*/ 32983 w 57150"/>
                  <a:gd name="connsiteY0" fmla="*/ 49435 h 47625"/>
                  <a:gd name="connsiteX1" fmla="*/ 42508 w 57150"/>
                  <a:gd name="connsiteY1" fmla="*/ 44672 h 47625"/>
                  <a:gd name="connsiteX2" fmla="*/ 56796 w 57150"/>
                  <a:gd name="connsiteY2" fmla="*/ 25622 h 47625"/>
                  <a:gd name="connsiteX3" fmla="*/ 53938 w 57150"/>
                  <a:gd name="connsiteY3" fmla="*/ 9430 h 47625"/>
                  <a:gd name="connsiteX4" fmla="*/ 37746 w 57150"/>
                  <a:gd name="connsiteY4" fmla="*/ 12287 h 47625"/>
                  <a:gd name="connsiteX5" fmla="*/ 32983 w 57150"/>
                  <a:gd name="connsiteY5" fmla="*/ 18002 h 47625"/>
                  <a:gd name="connsiteX6" fmla="*/ 28221 w 57150"/>
                  <a:gd name="connsiteY6" fmla="*/ 12287 h 47625"/>
                  <a:gd name="connsiteX7" fmla="*/ 12028 w 57150"/>
                  <a:gd name="connsiteY7" fmla="*/ 9430 h 47625"/>
                  <a:gd name="connsiteX8" fmla="*/ 9171 w 57150"/>
                  <a:gd name="connsiteY8" fmla="*/ 25622 h 47625"/>
                  <a:gd name="connsiteX9" fmla="*/ 23458 w 57150"/>
                  <a:gd name="connsiteY9" fmla="*/ 44672 h 47625"/>
                  <a:gd name="connsiteX10" fmla="*/ 32983 w 57150"/>
                  <a:gd name="connsiteY10" fmla="*/ 4943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150" h="47625">
                    <a:moveTo>
                      <a:pt x="32983" y="49435"/>
                    </a:moveTo>
                    <a:cubicBezTo>
                      <a:pt x="36793" y="49435"/>
                      <a:pt x="40603" y="47530"/>
                      <a:pt x="42508" y="44672"/>
                    </a:cubicBezTo>
                    <a:lnTo>
                      <a:pt x="56796" y="25622"/>
                    </a:lnTo>
                    <a:cubicBezTo>
                      <a:pt x="60606" y="20860"/>
                      <a:pt x="59653" y="13240"/>
                      <a:pt x="53938" y="9430"/>
                    </a:cubicBezTo>
                    <a:cubicBezTo>
                      <a:pt x="49176" y="5620"/>
                      <a:pt x="41556" y="6572"/>
                      <a:pt x="37746" y="12287"/>
                    </a:cubicBezTo>
                    <a:lnTo>
                      <a:pt x="32983" y="18002"/>
                    </a:lnTo>
                    <a:lnTo>
                      <a:pt x="28221" y="12287"/>
                    </a:lnTo>
                    <a:cubicBezTo>
                      <a:pt x="24411" y="7525"/>
                      <a:pt x="16791" y="5620"/>
                      <a:pt x="12028" y="9430"/>
                    </a:cubicBezTo>
                    <a:cubicBezTo>
                      <a:pt x="7266" y="13240"/>
                      <a:pt x="5361" y="20860"/>
                      <a:pt x="9171" y="25622"/>
                    </a:cubicBezTo>
                    <a:lnTo>
                      <a:pt x="23458" y="44672"/>
                    </a:lnTo>
                    <a:cubicBezTo>
                      <a:pt x="25363" y="47530"/>
                      <a:pt x="29173" y="49435"/>
                      <a:pt x="32983" y="494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BA92CDB-868B-4E43-BF27-C0D9D5B3D4CA}"/>
                  </a:ext>
                </a:extLst>
              </p:cNvPr>
              <p:cNvSpPr/>
              <p:nvPr/>
            </p:nvSpPr>
            <p:spPr>
              <a:xfrm>
                <a:off x="1858896" y="5436631"/>
                <a:ext cx="66675" cy="66675"/>
              </a:xfrm>
              <a:custGeom>
                <a:avLst/>
                <a:gdLst>
                  <a:gd name="connsiteX0" fmla="*/ 45517 w 66675"/>
                  <a:gd name="connsiteY0" fmla="*/ 10275 h 66675"/>
                  <a:gd name="connsiteX1" fmla="*/ 11227 w 66675"/>
                  <a:gd name="connsiteY1" fmla="*/ 40755 h 66675"/>
                  <a:gd name="connsiteX2" fmla="*/ 10275 w 66675"/>
                  <a:gd name="connsiteY2" fmla="*/ 56947 h 66675"/>
                  <a:gd name="connsiteX3" fmla="*/ 18847 w 66675"/>
                  <a:gd name="connsiteY3" fmla="*/ 60757 h 66675"/>
                  <a:gd name="connsiteX4" fmla="*/ 26467 w 66675"/>
                  <a:gd name="connsiteY4" fmla="*/ 57900 h 66675"/>
                  <a:gd name="connsiteX5" fmla="*/ 60757 w 66675"/>
                  <a:gd name="connsiteY5" fmla="*/ 27420 h 66675"/>
                  <a:gd name="connsiteX6" fmla="*/ 61710 w 66675"/>
                  <a:gd name="connsiteY6" fmla="*/ 11227 h 66675"/>
                  <a:gd name="connsiteX7" fmla="*/ 45517 w 66675"/>
                  <a:gd name="connsiteY7" fmla="*/ 102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66675">
                    <a:moveTo>
                      <a:pt x="45517" y="10275"/>
                    </a:moveTo>
                    <a:lnTo>
                      <a:pt x="11227" y="40755"/>
                    </a:lnTo>
                    <a:cubicBezTo>
                      <a:pt x="6465" y="44565"/>
                      <a:pt x="5512" y="52185"/>
                      <a:pt x="10275" y="56947"/>
                    </a:cubicBezTo>
                    <a:cubicBezTo>
                      <a:pt x="12180" y="59805"/>
                      <a:pt x="15990" y="60757"/>
                      <a:pt x="18847" y="60757"/>
                    </a:cubicBezTo>
                    <a:cubicBezTo>
                      <a:pt x="21705" y="60757"/>
                      <a:pt x="24562" y="59805"/>
                      <a:pt x="26467" y="57900"/>
                    </a:cubicBezTo>
                    <a:lnTo>
                      <a:pt x="60757" y="27420"/>
                    </a:lnTo>
                    <a:cubicBezTo>
                      <a:pt x="65520" y="23610"/>
                      <a:pt x="66472" y="15990"/>
                      <a:pt x="61710" y="11227"/>
                    </a:cubicBezTo>
                    <a:cubicBezTo>
                      <a:pt x="57900" y="6465"/>
                      <a:pt x="50280" y="5512"/>
                      <a:pt x="45517" y="102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EE821290-8A24-41F3-B530-D1A44B79B2C2}"/>
                  </a:ext>
                </a:extLst>
              </p:cNvPr>
              <p:cNvSpPr/>
              <p:nvPr/>
            </p:nvSpPr>
            <p:spPr>
              <a:xfrm>
                <a:off x="1927859" y="5366792"/>
                <a:ext cx="57150" cy="76200"/>
              </a:xfrm>
              <a:custGeom>
                <a:avLst/>
                <a:gdLst>
                  <a:gd name="connsiteX0" fmla="*/ 10845 w 57150"/>
                  <a:gd name="connsiteY0" fmla="*/ 66778 h 76200"/>
                  <a:gd name="connsiteX1" fmla="*/ 18465 w 57150"/>
                  <a:gd name="connsiteY1" fmla="*/ 69636 h 76200"/>
                  <a:gd name="connsiteX2" fmla="*/ 27037 w 57150"/>
                  <a:gd name="connsiteY2" fmla="*/ 65826 h 76200"/>
                  <a:gd name="connsiteX3" fmla="*/ 52755 w 57150"/>
                  <a:gd name="connsiteY3" fmla="*/ 22011 h 76200"/>
                  <a:gd name="connsiteX4" fmla="*/ 45135 w 57150"/>
                  <a:gd name="connsiteY4" fmla="*/ 7723 h 76200"/>
                  <a:gd name="connsiteX5" fmla="*/ 30847 w 57150"/>
                  <a:gd name="connsiteY5" fmla="*/ 15343 h 76200"/>
                  <a:gd name="connsiteX6" fmla="*/ 9892 w 57150"/>
                  <a:gd name="connsiteY6" fmla="*/ 50586 h 76200"/>
                  <a:gd name="connsiteX7" fmla="*/ 10845 w 57150"/>
                  <a:gd name="connsiteY7" fmla="*/ 6677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76200">
                    <a:moveTo>
                      <a:pt x="10845" y="66778"/>
                    </a:moveTo>
                    <a:cubicBezTo>
                      <a:pt x="12750" y="68683"/>
                      <a:pt x="15607" y="69636"/>
                      <a:pt x="18465" y="69636"/>
                    </a:cubicBezTo>
                    <a:cubicBezTo>
                      <a:pt x="21322" y="69636"/>
                      <a:pt x="25132" y="68683"/>
                      <a:pt x="27037" y="65826"/>
                    </a:cubicBezTo>
                    <a:cubicBezTo>
                      <a:pt x="38467" y="53443"/>
                      <a:pt x="47040" y="38203"/>
                      <a:pt x="52755" y="22011"/>
                    </a:cubicBezTo>
                    <a:cubicBezTo>
                      <a:pt x="54660" y="16296"/>
                      <a:pt x="51802" y="9628"/>
                      <a:pt x="45135" y="7723"/>
                    </a:cubicBezTo>
                    <a:cubicBezTo>
                      <a:pt x="39420" y="5818"/>
                      <a:pt x="32752" y="8676"/>
                      <a:pt x="30847" y="15343"/>
                    </a:cubicBezTo>
                    <a:cubicBezTo>
                      <a:pt x="26085" y="28678"/>
                      <a:pt x="19417" y="40108"/>
                      <a:pt x="9892" y="50586"/>
                    </a:cubicBezTo>
                    <a:cubicBezTo>
                      <a:pt x="6082" y="54396"/>
                      <a:pt x="6082" y="62016"/>
                      <a:pt x="10845" y="667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1B95C899-59A3-42EC-BB18-781A37C157A6}"/>
                  </a:ext>
                </a:extLst>
              </p:cNvPr>
              <p:cNvSpPr/>
              <p:nvPr/>
            </p:nvSpPr>
            <p:spPr>
              <a:xfrm>
                <a:off x="1862835" y="5240652"/>
                <a:ext cx="76200" cy="38100"/>
              </a:xfrm>
              <a:custGeom>
                <a:avLst/>
                <a:gdLst>
                  <a:gd name="connsiteX0" fmla="*/ 69201 w 76200"/>
                  <a:gd name="connsiteY0" fmla="*/ 13848 h 38100"/>
                  <a:gd name="connsiteX1" fmla="*/ 16814 w 76200"/>
                  <a:gd name="connsiteY1" fmla="*/ 9086 h 38100"/>
                  <a:gd name="connsiteX2" fmla="*/ 7289 w 76200"/>
                  <a:gd name="connsiteY2" fmla="*/ 22421 h 38100"/>
                  <a:gd name="connsiteX3" fmla="*/ 20624 w 76200"/>
                  <a:gd name="connsiteY3" fmla="*/ 31946 h 38100"/>
                  <a:gd name="connsiteX4" fmla="*/ 58724 w 76200"/>
                  <a:gd name="connsiteY4" fmla="*/ 34803 h 38100"/>
                  <a:gd name="connsiteX5" fmla="*/ 63486 w 76200"/>
                  <a:gd name="connsiteY5" fmla="*/ 35756 h 38100"/>
                  <a:gd name="connsiteX6" fmla="*/ 73964 w 76200"/>
                  <a:gd name="connsiteY6" fmla="*/ 29088 h 38100"/>
                  <a:gd name="connsiteX7" fmla="*/ 69201 w 76200"/>
                  <a:gd name="connsiteY7" fmla="*/ 13848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200" h="38100">
                    <a:moveTo>
                      <a:pt x="69201" y="13848"/>
                    </a:moveTo>
                    <a:cubicBezTo>
                      <a:pt x="53961" y="7181"/>
                      <a:pt x="35864" y="5276"/>
                      <a:pt x="16814" y="9086"/>
                    </a:cubicBezTo>
                    <a:cubicBezTo>
                      <a:pt x="10146" y="10038"/>
                      <a:pt x="6336" y="16706"/>
                      <a:pt x="7289" y="22421"/>
                    </a:cubicBezTo>
                    <a:cubicBezTo>
                      <a:pt x="8241" y="29088"/>
                      <a:pt x="14909" y="32898"/>
                      <a:pt x="20624" y="31946"/>
                    </a:cubicBezTo>
                    <a:cubicBezTo>
                      <a:pt x="34911" y="29088"/>
                      <a:pt x="48246" y="30041"/>
                      <a:pt x="58724" y="34803"/>
                    </a:cubicBezTo>
                    <a:cubicBezTo>
                      <a:pt x="60629" y="35756"/>
                      <a:pt x="61581" y="35756"/>
                      <a:pt x="63486" y="35756"/>
                    </a:cubicBezTo>
                    <a:cubicBezTo>
                      <a:pt x="68249" y="35756"/>
                      <a:pt x="72059" y="32898"/>
                      <a:pt x="73964" y="29088"/>
                    </a:cubicBezTo>
                    <a:cubicBezTo>
                      <a:pt x="77774" y="23373"/>
                      <a:pt x="74916" y="16706"/>
                      <a:pt x="69201" y="138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85F6DE7-F1AF-4A2D-AECF-92613CF5B912}"/>
                  </a:ext>
                </a:extLst>
              </p:cNvPr>
              <p:cNvSpPr/>
              <p:nvPr/>
            </p:nvSpPr>
            <p:spPr>
              <a:xfrm>
                <a:off x="1941008" y="5277760"/>
                <a:ext cx="47625" cy="76200"/>
              </a:xfrm>
              <a:custGeom>
                <a:avLst/>
                <a:gdLst>
                  <a:gd name="connsiteX0" fmla="*/ 33891 w 47625"/>
                  <a:gd name="connsiteY0" fmla="*/ 73896 h 76200"/>
                  <a:gd name="connsiteX1" fmla="*/ 33891 w 47625"/>
                  <a:gd name="connsiteY1" fmla="*/ 73896 h 76200"/>
                  <a:gd name="connsiteX2" fmla="*/ 45321 w 47625"/>
                  <a:gd name="connsiteY2" fmla="*/ 60561 h 76200"/>
                  <a:gd name="connsiteX3" fmla="*/ 29128 w 47625"/>
                  <a:gd name="connsiteY3" fmla="*/ 12936 h 76200"/>
                  <a:gd name="connsiteX4" fmla="*/ 12936 w 47625"/>
                  <a:gd name="connsiteY4" fmla="*/ 9126 h 76200"/>
                  <a:gd name="connsiteX5" fmla="*/ 9126 w 47625"/>
                  <a:gd name="connsiteY5" fmla="*/ 25318 h 76200"/>
                  <a:gd name="connsiteX6" fmla="*/ 22461 w 47625"/>
                  <a:gd name="connsiteY6" fmla="*/ 63418 h 76200"/>
                  <a:gd name="connsiteX7" fmla="*/ 33891 w 47625"/>
                  <a:gd name="connsiteY7" fmla="*/ 738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76200">
                    <a:moveTo>
                      <a:pt x="33891" y="73896"/>
                    </a:moveTo>
                    <a:lnTo>
                      <a:pt x="33891" y="73896"/>
                    </a:lnTo>
                    <a:cubicBezTo>
                      <a:pt x="41511" y="72943"/>
                      <a:pt x="46273" y="67228"/>
                      <a:pt x="45321" y="60561"/>
                    </a:cubicBezTo>
                    <a:cubicBezTo>
                      <a:pt x="43416" y="43416"/>
                      <a:pt x="37701" y="27223"/>
                      <a:pt x="29128" y="12936"/>
                    </a:cubicBezTo>
                    <a:cubicBezTo>
                      <a:pt x="25318" y="7221"/>
                      <a:pt x="18651" y="5316"/>
                      <a:pt x="12936" y="9126"/>
                    </a:cubicBezTo>
                    <a:cubicBezTo>
                      <a:pt x="7221" y="12936"/>
                      <a:pt x="5316" y="19603"/>
                      <a:pt x="9126" y="25318"/>
                    </a:cubicBezTo>
                    <a:cubicBezTo>
                      <a:pt x="16746" y="36748"/>
                      <a:pt x="20556" y="50083"/>
                      <a:pt x="22461" y="63418"/>
                    </a:cubicBezTo>
                    <a:cubicBezTo>
                      <a:pt x="22461" y="69133"/>
                      <a:pt x="27223" y="73896"/>
                      <a:pt x="33891" y="738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E231E90-96B1-4EBA-B149-A5E12F7953AD}"/>
                  </a:ext>
                </a:extLst>
              </p:cNvPr>
              <p:cNvSpPr/>
              <p:nvPr/>
            </p:nvSpPr>
            <p:spPr>
              <a:xfrm>
                <a:off x="1790939" y="5498543"/>
                <a:ext cx="66675" cy="47625"/>
              </a:xfrm>
              <a:custGeom>
                <a:avLst/>
                <a:gdLst>
                  <a:gd name="connsiteX0" fmla="*/ 10605 w 66675"/>
                  <a:gd name="connsiteY0" fmla="*/ 26467 h 47625"/>
                  <a:gd name="connsiteX1" fmla="*/ 26797 w 66675"/>
                  <a:gd name="connsiteY1" fmla="*/ 42660 h 47625"/>
                  <a:gd name="connsiteX2" fmla="*/ 35370 w 66675"/>
                  <a:gd name="connsiteY2" fmla="*/ 46470 h 47625"/>
                  <a:gd name="connsiteX3" fmla="*/ 43942 w 66675"/>
                  <a:gd name="connsiteY3" fmla="*/ 42660 h 47625"/>
                  <a:gd name="connsiteX4" fmla="*/ 57277 w 66675"/>
                  <a:gd name="connsiteY4" fmla="*/ 29325 h 47625"/>
                  <a:gd name="connsiteX5" fmla="*/ 60135 w 66675"/>
                  <a:gd name="connsiteY5" fmla="*/ 27420 h 47625"/>
                  <a:gd name="connsiteX6" fmla="*/ 61087 w 66675"/>
                  <a:gd name="connsiteY6" fmla="*/ 11227 h 47625"/>
                  <a:gd name="connsiteX7" fmla="*/ 44895 w 66675"/>
                  <a:gd name="connsiteY7" fmla="*/ 10275 h 47625"/>
                  <a:gd name="connsiteX8" fmla="*/ 36322 w 66675"/>
                  <a:gd name="connsiteY8" fmla="*/ 18847 h 47625"/>
                  <a:gd name="connsiteX9" fmla="*/ 27750 w 66675"/>
                  <a:gd name="connsiteY9" fmla="*/ 10275 h 47625"/>
                  <a:gd name="connsiteX10" fmla="*/ 11557 w 66675"/>
                  <a:gd name="connsiteY10" fmla="*/ 11227 h 47625"/>
                  <a:gd name="connsiteX11" fmla="*/ 10605 w 66675"/>
                  <a:gd name="connsiteY11" fmla="*/ 26467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675" h="47625">
                    <a:moveTo>
                      <a:pt x="10605" y="26467"/>
                    </a:moveTo>
                    <a:lnTo>
                      <a:pt x="26797" y="42660"/>
                    </a:lnTo>
                    <a:cubicBezTo>
                      <a:pt x="28702" y="44565"/>
                      <a:pt x="31560" y="46470"/>
                      <a:pt x="35370" y="46470"/>
                    </a:cubicBezTo>
                    <a:cubicBezTo>
                      <a:pt x="39180" y="46470"/>
                      <a:pt x="41085" y="45517"/>
                      <a:pt x="43942" y="42660"/>
                    </a:cubicBezTo>
                    <a:lnTo>
                      <a:pt x="57277" y="29325"/>
                    </a:lnTo>
                    <a:lnTo>
                      <a:pt x="60135" y="27420"/>
                    </a:lnTo>
                    <a:cubicBezTo>
                      <a:pt x="64897" y="23610"/>
                      <a:pt x="65850" y="15990"/>
                      <a:pt x="61087" y="11227"/>
                    </a:cubicBezTo>
                    <a:cubicBezTo>
                      <a:pt x="57277" y="6465"/>
                      <a:pt x="49657" y="5512"/>
                      <a:pt x="44895" y="10275"/>
                    </a:cubicBezTo>
                    <a:lnTo>
                      <a:pt x="36322" y="18847"/>
                    </a:lnTo>
                    <a:lnTo>
                      <a:pt x="27750" y="10275"/>
                    </a:lnTo>
                    <a:cubicBezTo>
                      <a:pt x="22987" y="6465"/>
                      <a:pt x="15367" y="6465"/>
                      <a:pt x="11557" y="11227"/>
                    </a:cubicBezTo>
                    <a:cubicBezTo>
                      <a:pt x="5842" y="15037"/>
                      <a:pt x="5842" y="22657"/>
                      <a:pt x="10605" y="26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18F4AD8B-AE02-47DA-9387-AEB63AFC02CB}"/>
                  </a:ext>
                </a:extLst>
              </p:cNvPr>
              <p:cNvSpPr/>
              <p:nvPr/>
            </p:nvSpPr>
            <p:spPr>
              <a:xfrm>
                <a:off x="1664364" y="5366876"/>
                <a:ext cx="57150" cy="76200"/>
              </a:xfrm>
              <a:custGeom>
                <a:avLst/>
                <a:gdLst>
                  <a:gd name="connsiteX0" fmla="*/ 33357 w 57150"/>
                  <a:gd name="connsiteY0" fmla="*/ 65742 h 76200"/>
                  <a:gd name="connsiteX1" fmla="*/ 41929 w 57150"/>
                  <a:gd name="connsiteY1" fmla="*/ 69552 h 76200"/>
                  <a:gd name="connsiteX2" fmla="*/ 49549 w 57150"/>
                  <a:gd name="connsiteY2" fmla="*/ 66694 h 76200"/>
                  <a:gd name="connsiteX3" fmla="*/ 50502 w 57150"/>
                  <a:gd name="connsiteY3" fmla="*/ 50502 h 76200"/>
                  <a:gd name="connsiteX4" fmla="*/ 29547 w 57150"/>
                  <a:gd name="connsiteY4" fmla="*/ 15259 h 76200"/>
                  <a:gd name="connsiteX5" fmla="*/ 15259 w 57150"/>
                  <a:gd name="connsiteY5" fmla="*/ 7639 h 76200"/>
                  <a:gd name="connsiteX6" fmla="*/ 7639 w 57150"/>
                  <a:gd name="connsiteY6" fmla="*/ 21927 h 76200"/>
                  <a:gd name="connsiteX7" fmla="*/ 33357 w 57150"/>
                  <a:gd name="connsiteY7" fmla="*/ 6574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76200">
                    <a:moveTo>
                      <a:pt x="33357" y="65742"/>
                    </a:moveTo>
                    <a:cubicBezTo>
                      <a:pt x="35262" y="68599"/>
                      <a:pt x="39072" y="69552"/>
                      <a:pt x="41929" y="69552"/>
                    </a:cubicBezTo>
                    <a:cubicBezTo>
                      <a:pt x="44787" y="69552"/>
                      <a:pt x="47644" y="68599"/>
                      <a:pt x="49549" y="66694"/>
                    </a:cubicBezTo>
                    <a:cubicBezTo>
                      <a:pt x="54312" y="61932"/>
                      <a:pt x="54312" y="55264"/>
                      <a:pt x="50502" y="50502"/>
                    </a:cubicBezTo>
                    <a:cubicBezTo>
                      <a:pt x="40977" y="40024"/>
                      <a:pt x="34309" y="28594"/>
                      <a:pt x="29547" y="15259"/>
                    </a:cubicBezTo>
                    <a:cubicBezTo>
                      <a:pt x="27642" y="9544"/>
                      <a:pt x="20974" y="5734"/>
                      <a:pt x="15259" y="7639"/>
                    </a:cubicBezTo>
                    <a:cubicBezTo>
                      <a:pt x="9544" y="9544"/>
                      <a:pt x="5734" y="16212"/>
                      <a:pt x="7639" y="21927"/>
                    </a:cubicBezTo>
                    <a:cubicBezTo>
                      <a:pt x="12402" y="39072"/>
                      <a:pt x="20974" y="53359"/>
                      <a:pt x="33357" y="657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1CC9596-DFE1-4F2B-8C36-1EC80F899A17}"/>
                  </a:ext>
                </a:extLst>
              </p:cNvPr>
              <p:cNvSpPr/>
              <p:nvPr/>
            </p:nvSpPr>
            <p:spPr>
              <a:xfrm>
                <a:off x="1722119" y="5437013"/>
                <a:ext cx="66675" cy="66675"/>
              </a:xfrm>
              <a:custGeom>
                <a:avLst/>
                <a:gdLst>
                  <a:gd name="connsiteX0" fmla="*/ 45135 w 66675"/>
                  <a:gd name="connsiteY0" fmla="*/ 57517 h 66675"/>
                  <a:gd name="connsiteX1" fmla="*/ 52755 w 66675"/>
                  <a:gd name="connsiteY1" fmla="*/ 60375 h 66675"/>
                  <a:gd name="connsiteX2" fmla="*/ 61327 w 66675"/>
                  <a:gd name="connsiteY2" fmla="*/ 56565 h 66675"/>
                  <a:gd name="connsiteX3" fmla="*/ 60375 w 66675"/>
                  <a:gd name="connsiteY3" fmla="*/ 40372 h 66675"/>
                  <a:gd name="connsiteX4" fmla="*/ 26085 w 66675"/>
                  <a:gd name="connsiteY4" fmla="*/ 9892 h 66675"/>
                  <a:gd name="connsiteX5" fmla="*/ 9892 w 66675"/>
                  <a:gd name="connsiteY5" fmla="*/ 10845 h 66675"/>
                  <a:gd name="connsiteX6" fmla="*/ 10845 w 66675"/>
                  <a:gd name="connsiteY6" fmla="*/ 27037 h 66675"/>
                  <a:gd name="connsiteX7" fmla="*/ 45135 w 66675"/>
                  <a:gd name="connsiteY7" fmla="*/ 57517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66675">
                    <a:moveTo>
                      <a:pt x="45135" y="57517"/>
                    </a:moveTo>
                    <a:cubicBezTo>
                      <a:pt x="47040" y="59422"/>
                      <a:pt x="49897" y="60375"/>
                      <a:pt x="52755" y="60375"/>
                    </a:cubicBezTo>
                    <a:cubicBezTo>
                      <a:pt x="55612" y="60375"/>
                      <a:pt x="59422" y="59422"/>
                      <a:pt x="61327" y="56565"/>
                    </a:cubicBezTo>
                    <a:cubicBezTo>
                      <a:pt x="65137" y="51802"/>
                      <a:pt x="65137" y="44182"/>
                      <a:pt x="60375" y="40372"/>
                    </a:cubicBezTo>
                    <a:lnTo>
                      <a:pt x="26085" y="9892"/>
                    </a:lnTo>
                    <a:cubicBezTo>
                      <a:pt x="21322" y="6082"/>
                      <a:pt x="13702" y="6082"/>
                      <a:pt x="9892" y="10845"/>
                    </a:cubicBezTo>
                    <a:cubicBezTo>
                      <a:pt x="6082" y="15607"/>
                      <a:pt x="6082" y="23227"/>
                      <a:pt x="10845" y="27037"/>
                    </a:cubicBezTo>
                    <a:lnTo>
                      <a:pt x="45135" y="5751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89D2704F-C537-41C4-AEBA-070FCA8E2823}"/>
                  </a:ext>
                </a:extLst>
              </p:cNvPr>
              <p:cNvSpPr/>
              <p:nvPr/>
            </p:nvSpPr>
            <p:spPr>
              <a:xfrm>
                <a:off x="1705649" y="5240652"/>
                <a:ext cx="76200" cy="38100"/>
              </a:xfrm>
              <a:custGeom>
                <a:avLst/>
                <a:gdLst>
                  <a:gd name="connsiteX0" fmla="*/ 24457 w 76200"/>
                  <a:gd name="connsiteY0" fmla="*/ 34803 h 38100"/>
                  <a:gd name="connsiteX1" fmla="*/ 62557 w 76200"/>
                  <a:gd name="connsiteY1" fmla="*/ 31946 h 38100"/>
                  <a:gd name="connsiteX2" fmla="*/ 75892 w 76200"/>
                  <a:gd name="connsiteY2" fmla="*/ 22421 h 38100"/>
                  <a:gd name="connsiteX3" fmla="*/ 66367 w 76200"/>
                  <a:gd name="connsiteY3" fmla="*/ 9086 h 38100"/>
                  <a:gd name="connsiteX4" fmla="*/ 13980 w 76200"/>
                  <a:gd name="connsiteY4" fmla="*/ 13848 h 38100"/>
                  <a:gd name="connsiteX5" fmla="*/ 8265 w 76200"/>
                  <a:gd name="connsiteY5" fmla="*/ 29088 h 38100"/>
                  <a:gd name="connsiteX6" fmla="*/ 18742 w 76200"/>
                  <a:gd name="connsiteY6" fmla="*/ 35756 h 38100"/>
                  <a:gd name="connsiteX7" fmla="*/ 24457 w 76200"/>
                  <a:gd name="connsiteY7" fmla="*/ 3480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200" h="38100">
                    <a:moveTo>
                      <a:pt x="24457" y="34803"/>
                    </a:moveTo>
                    <a:cubicBezTo>
                      <a:pt x="34935" y="30041"/>
                      <a:pt x="48270" y="29088"/>
                      <a:pt x="62557" y="31946"/>
                    </a:cubicBezTo>
                    <a:cubicBezTo>
                      <a:pt x="69225" y="32898"/>
                      <a:pt x="74940" y="29088"/>
                      <a:pt x="75892" y="22421"/>
                    </a:cubicBezTo>
                    <a:cubicBezTo>
                      <a:pt x="76845" y="15753"/>
                      <a:pt x="73035" y="10038"/>
                      <a:pt x="66367" y="9086"/>
                    </a:cubicBezTo>
                    <a:cubicBezTo>
                      <a:pt x="47317" y="5276"/>
                      <a:pt x="29220" y="7181"/>
                      <a:pt x="13980" y="13848"/>
                    </a:cubicBezTo>
                    <a:cubicBezTo>
                      <a:pt x="8265" y="16706"/>
                      <a:pt x="5407" y="23373"/>
                      <a:pt x="8265" y="29088"/>
                    </a:cubicBezTo>
                    <a:cubicBezTo>
                      <a:pt x="10170" y="32898"/>
                      <a:pt x="13980" y="35756"/>
                      <a:pt x="18742" y="35756"/>
                    </a:cubicBezTo>
                    <a:cubicBezTo>
                      <a:pt x="20647" y="35756"/>
                      <a:pt x="22552" y="35756"/>
                      <a:pt x="24457" y="348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F3901DD-05B4-47E2-B697-91C2588BA1C3}"/>
                  </a:ext>
                </a:extLst>
              </p:cNvPr>
              <p:cNvSpPr/>
              <p:nvPr/>
            </p:nvSpPr>
            <p:spPr>
              <a:xfrm>
                <a:off x="1659024" y="5278181"/>
                <a:ext cx="47625" cy="76200"/>
              </a:xfrm>
              <a:custGeom>
                <a:avLst/>
                <a:gdLst>
                  <a:gd name="connsiteX0" fmla="*/ 18695 w 47625"/>
                  <a:gd name="connsiteY0" fmla="*/ 73474 h 76200"/>
                  <a:gd name="connsiteX1" fmla="*/ 30125 w 47625"/>
                  <a:gd name="connsiteY1" fmla="*/ 62997 h 76200"/>
                  <a:gd name="connsiteX2" fmla="*/ 43460 w 47625"/>
                  <a:gd name="connsiteY2" fmla="*/ 24897 h 76200"/>
                  <a:gd name="connsiteX3" fmla="*/ 39650 w 47625"/>
                  <a:gd name="connsiteY3" fmla="*/ 8704 h 76200"/>
                  <a:gd name="connsiteX4" fmla="*/ 23457 w 47625"/>
                  <a:gd name="connsiteY4" fmla="*/ 12514 h 76200"/>
                  <a:gd name="connsiteX5" fmla="*/ 7265 w 47625"/>
                  <a:gd name="connsiteY5" fmla="*/ 60139 h 76200"/>
                  <a:gd name="connsiteX6" fmla="*/ 18695 w 47625"/>
                  <a:gd name="connsiteY6" fmla="*/ 73474 h 76200"/>
                  <a:gd name="connsiteX7" fmla="*/ 18695 w 47625"/>
                  <a:gd name="connsiteY7" fmla="*/ 734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76200">
                    <a:moveTo>
                      <a:pt x="18695" y="73474"/>
                    </a:moveTo>
                    <a:cubicBezTo>
                      <a:pt x="24410" y="73474"/>
                      <a:pt x="29172" y="68712"/>
                      <a:pt x="30125" y="62997"/>
                    </a:cubicBezTo>
                    <a:cubicBezTo>
                      <a:pt x="32030" y="49662"/>
                      <a:pt x="35840" y="36327"/>
                      <a:pt x="43460" y="24897"/>
                    </a:cubicBezTo>
                    <a:cubicBezTo>
                      <a:pt x="47270" y="19182"/>
                      <a:pt x="45365" y="12514"/>
                      <a:pt x="39650" y="8704"/>
                    </a:cubicBezTo>
                    <a:cubicBezTo>
                      <a:pt x="33935" y="5847"/>
                      <a:pt x="27267" y="6799"/>
                      <a:pt x="23457" y="12514"/>
                    </a:cubicBezTo>
                    <a:cubicBezTo>
                      <a:pt x="14885" y="26802"/>
                      <a:pt x="9170" y="42994"/>
                      <a:pt x="7265" y="60139"/>
                    </a:cubicBezTo>
                    <a:cubicBezTo>
                      <a:pt x="6312" y="66807"/>
                      <a:pt x="11075" y="72522"/>
                      <a:pt x="18695" y="73474"/>
                    </a:cubicBezTo>
                    <a:cubicBezTo>
                      <a:pt x="17742" y="73474"/>
                      <a:pt x="18695" y="73474"/>
                      <a:pt x="18695" y="734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BABEB80-D531-4277-AC7D-4BD15FD24FF0}"/>
                  </a:ext>
                </a:extLst>
              </p:cNvPr>
              <p:cNvSpPr/>
              <p:nvPr/>
            </p:nvSpPr>
            <p:spPr>
              <a:xfrm>
                <a:off x="1747441" y="4695573"/>
                <a:ext cx="619125" cy="619125"/>
              </a:xfrm>
              <a:custGeom>
                <a:avLst/>
                <a:gdLst>
                  <a:gd name="connsiteX0" fmla="*/ 613220 w 619125"/>
                  <a:gd name="connsiteY0" fmla="*/ 594170 h 619125"/>
                  <a:gd name="connsiteX1" fmla="*/ 295085 w 619125"/>
                  <a:gd name="connsiteY1" fmla="*/ 275083 h 619125"/>
                  <a:gd name="connsiteX2" fmla="*/ 294133 w 619125"/>
                  <a:gd name="connsiteY2" fmla="*/ 273178 h 619125"/>
                  <a:gd name="connsiteX3" fmla="*/ 288418 w 619125"/>
                  <a:gd name="connsiteY3" fmla="*/ 267463 h 619125"/>
                  <a:gd name="connsiteX4" fmla="*/ 103633 w 619125"/>
                  <a:gd name="connsiteY4" fmla="*/ 29338 h 619125"/>
                  <a:gd name="connsiteX5" fmla="*/ 57913 w 619125"/>
                  <a:gd name="connsiteY5" fmla="*/ 7430 h 619125"/>
                  <a:gd name="connsiteX6" fmla="*/ 56008 w 619125"/>
                  <a:gd name="connsiteY6" fmla="*/ 7430 h 619125"/>
                  <a:gd name="connsiteX7" fmla="*/ 23623 w 619125"/>
                  <a:gd name="connsiteY7" fmla="*/ 23623 h 619125"/>
                  <a:gd name="connsiteX8" fmla="*/ 7430 w 619125"/>
                  <a:gd name="connsiteY8" fmla="*/ 56960 h 619125"/>
                  <a:gd name="connsiteX9" fmla="*/ 7430 w 619125"/>
                  <a:gd name="connsiteY9" fmla="*/ 58865 h 619125"/>
                  <a:gd name="connsiteX10" fmla="*/ 29338 w 619125"/>
                  <a:gd name="connsiteY10" fmla="*/ 105538 h 619125"/>
                  <a:gd name="connsiteX11" fmla="*/ 48388 w 619125"/>
                  <a:gd name="connsiteY11" fmla="*/ 118873 h 619125"/>
                  <a:gd name="connsiteX12" fmla="*/ 48388 w 619125"/>
                  <a:gd name="connsiteY12" fmla="*/ 112205 h 619125"/>
                  <a:gd name="connsiteX13" fmla="*/ 59818 w 619125"/>
                  <a:gd name="connsiteY13" fmla="*/ 88393 h 619125"/>
                  <a:gd name="connsiteX14" fmla="*/ 46483 w 619125"/>
                  <a:gd name="connsiteY14" fmla="*/ 79820 h 619125"/>
                  <a:gd name="connsiteX15" fmla="*/ 37910 w 619125"/>
                  <a:gd name="connsiteY15" fmla="*/ 61723 h 619125"/>
                  <a:gd name="connsiteX16" fmla="*/ 45530 w 619125"/>
                  <a:gd name="connsiteY16" fmla="*/ 46483 h 619125"/>
                  <a:gd name="connsiteX17" fmla="*/ 60770 w 619125"/>
                  <a:gd name="connsiteY17" fmla="*/ 38863 h 619125"/>
                  <a:gd name="connsiteX18" fmla="*/ 79820 w 619125"/>
                  <a:gd name="connsiteY18" fmla="*/ 47435 h 619125"/>
                  <a:gd name="connsiteX19" fmla="*/ 156020 w 619125"/>
                  <a:gd name="connsiteY19" fmla="*/ 156020 h 619125"/>
                  <a:gd name="connsiteX20" fmla="*/ 110300 w 619125"/>
                  <a:gd name="connsiteY20" fmla="*/ 123635 h 619125"/>
                  <a:gd name="connsiteX21" fmla="*/ 110300 w 619125"/>
                  <a:gd name="connsiteY21" fmla="*/ 161735 h 619125"/>
                  <a:gd name="connsiteX22" fmla="*/ 267463 w 619125"/>
                  <a:gd name="connsiteY22" fmla="*/ 289370 h 619125"/>
                  <a:gd name="connsiteX23" fmla="*/ 273178 w 619125"/>
                  <a:gd name="connsiteY23" fmla="*/ 295085 h 619125"/>
                  <a:gd name="connsiteX24" fmla="*/ 593218 w 619125"/>
                  <a:gd name="connsiteY24" fmla="*/ 615125 h 619125"/>
                  <a:gd name="connsiteX25" fmla="*/ 604648 w 619125"/>
                  <a:gd name="connsiteY25" fmla="*/ 619888 h 619125"/>
                  <a:gd name="connsiteX26" fmla="*/ 616078 w 619125"/>
                  <a:gd name="connsiteY26" fmla="*/ 615125 h 619125"/>
                  <a:gd name="connsiteX27" fmla="*/ 613220 w 619125"/>
                  <a:gd name="connsiteY27" fmla="*/ 59417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19125" h="619125">
                    <a:moveTo>
                      <a:pt x="613220" y="594170"/>
                    </a:moveTo>
                    <a:lnTo>
                      <a:pt x="295085" y="275083"/>
                    </a:lnTo>
                    <a:cubicBezTo>
                      <a:pt x="295085" y="274130"/>
                      <a:pt x="294133" y="274130"/>
                      <a:pt x="294133" y="273178"/>
                    </a:cubicBezTo>
                    <a:cubicBezTo>
                      <a:pt x="292228" y="271273"/>
                      <a:pt x="290323" y="269368"/>
                      <a:pt x="288418" y="267463"/>
                    </a:cubicBezTo>
                    <a:cubicBezTo>
                      <a:pt x="217933" y="196025"/>
                      <a:pt x="159830" y="112205"/>
                      <a:pt x="103633" y="29338"/>
                    </a:cubicBezTo>
                    <a:cubicBezTo>
                      <a:pt x="93155" y="13145"/>
                      <a:pt x="76963" y="5525"/>
                      <a:pt x="57913" y="7430"/>
                    </a:cubicBezTo>
                    <a:cubicBezTo>
                      <a:pt x="56960" y="7430"/>
                      <a:pt x="56008" y="7430"/>
                      <a:pt x="56008" y="7430"/>
                    </a:cubicBezTo>
                    <a:cubicBezTo>
                      <a:pt x="43625" y="9335"/>
                      <a:pt x="32195" y="15050"/>
                      <a:pt x="23623" y="23623"/>
                    </a:cubicBezTo>
                    <a:cubicBezTo>
                      <a:pt x="15050" y="32195"/>
                      <a:pt x="8383" y="43625"/>
                      <a:pt x="7430" y="56960"/>
                    </a:cubicBezTo>
                    <a:cubicBezTo>
                      <a:pt x="7430" y="57913"/>
                      <a:pt x="7430" y="57913"/>
                      <a:pt x="7430" y="58865"/>
                    </a:cubicBezTo>
                    <a:cubicBezTo>
                      <a:pt x="5525" y="77915"/>
                      <a:pt x="13145" y="94108"/>
                      <a:pt x="29338" y="105538"/>
                    </a:cubicBezTo>
                    <a:cubicBezTo>
                      <a:pt x="36005" y="109348"/>
                      <a:pt x="41720" y="114110"/>
                      <a:pt x="48388" y="118873"/>
                    </a:cubicBezTo>
                    <a:lnTo>
                      <a:pt x="48388" y="112205"/>
                    </a:lnTo>
                    <a:cubicBezTo>
                      <a:pt x="48388" y="102680"/>
                      <a:pt x="53150" y="94108"/>
                      <a:pt x="59818" y="88393"/>
                    </a:cubicBezTo>
                    <a:cubicBezTo>
                      <a:pt x="55055" y="85535"/>
                      <a:pt x="51245" y="82678"/>
                      <a:pt x="46483" y="79820"/>
                    </a:cubicBezTo>
                    <a:cubicBezTo>
                      <a:pt x="39815" y="75058"/>
                      <a:pt x="36958" y="69343"/>
                      <a:pt x="37910" y="61723"/>
                    </a:cubicBezTo>
                    <a:cubicBezTo>
                      <a:pt x="38863" y="56008"/>
                      <a:pt x="41720" y="51245"/>
                      <a:pt x="45530" y="46483"/>
                    </a:cubicBezTo>
                    <a:cubicBezTo>
                      <a:pt x="49340" y="42673"/>
                      <a:pt x="55055" y="39815"/>
                      <a:pt x="60770" y="38863"/>
                    </a:cubicBezTo>
                    <a:cubicBezTo>
                      <a:pt x="69343" y="37910"/>
                      <a:pt x="74105" y="39815"/>
                      <a:pt x="79820" y="47435"/>
                    </a:cubicBezTo>
                    <a:cubicBezTo>
                      <a:pt x="104585" y="83630"/>
                      <a:pt x="129350" y="119825"/>
                      <a:pt x="156020" y="156020"/>
                    </a:cubicBezTo>
                    <a:cubicBezTo>
                      <a:pt x="140780" y="144590"/>
                      <a:pt x="125540" y="134113"/>
                      <a:pt x="110300" y="123635"/>
                    </a:cubicBezTo>
                    <a:lnTo>
                      <a:pt x="110300" y="161735"/>
                    </a:lnTo>
                    <a:cubicBezTo>
                      <a:pt x="165545" y="200788"/>
                      <a:pt x="218885" y="242698"/>
                      <a:pt x="267463" y="289370"/>
                    </a:cubicBezTo>
                    <a:cubicBezTo>
                      <a:pt x="269368" y="291275"/>
                      <a:pt x="271273" y="293180"/>
                      <a:pt x="273178" y="295085"/>
                    </a:cubicBezTo>
                    <a:lnTo>
                      <a:pt x="593218" y="615125"/>
                    </a:lnTo>
                    <a:cubicBezTo>
                      <a:pt x="596076" y="617983"/>
                      <a:pt x="599886" y="619888"/>
                      <a:pt x="604648" y="619888"/>
                    </a:cubicBezTo>
                    <a:cubicBezTo>
                      <a:pt x="608458" y="619888"/>
                      <a:pt x="612268" y="617983"/>
                      <a:pt x="616078" y="615125"/>
                    </a:cubicBezTo>
                    <a:cubicBezTo>
                      <a:pt x="619888" y="609410"/>
                      <a:pt x="619888" y="599885"/>
                      <a:pt x="613220" y="5941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D336830-1476-486B-BFEA-C849EF86883F}"/>
                  </a:ext>
                </a:extLst>
              </p:cNvPr>
              <p:cNvSpPr/>
              <p:nvPr/>
            </p:nvSpPr>
            <p:spPr>
              <a:xfrm>
                <a:off x="1753919" y="5038997"/>
                <a:ext cx="133350" cy="123825"/>
              </a:xfrm>
              <a:custGeom>
                <a:avLst/>
                <a:gdLst>
                  <a:gd name="connsiteX0" fmla="*/ 41910 w 133350"/>
                  <a:gd name="connsiteY0" fmla="*/ 10716 h 123825"/>
                  <a:gd name="connsiteX1" fmla="*/ 25718 w 133350"/>
                  <a:gd name="connsiteY1" fmla="*/ 10716 h 123825"/>
                  <a:gd name="connsiteX2" fmla="*/ 25718 w 133350"/>
                  <a:gd name="connsiteY2" fmla="*/ 102156 h 123825"/>
                  <a:gd name="connsiteX3" fmla="*/ 71437 w 133350"/>
                  <a:gd name="connsiteY3" fmla="*/ 121206 h 123825"/>
                  <a:gd name="connsiteX4" fmla="*/ 117157 w 133350"/>
                  <a:gd name="connsiteY4" fmla="*/ 102156 h 123825"/>
                  <a:gd name="connsiteX5" fmla="*/ 117157 w 133350"/>
                  <a:gd name="connsiteY5" fmla="*/ 10716 h 123825"/>
                  <a:gd name="connsiteX6" fmla="*/ 100965 w 133350"/>
                  <a:gd name="connsiteY6" fmla="*/ 10716 h 123825"/>
                  <a:gd name="connsiteX7" fmla="*/ 100965 w 133350"/>
                  <a:gd name="connsiteY7" fmla="*/ 26908 h 123825"/>
                  <a:gd name="connsiteX8" fmla="*/ 100965 w 133350"/>
                  <a:gd name="connsiteY8" fmla="*/ 85011 h 123825"/>
                  <a:gd name="connsiteX9" fmla="*/ 42862 w 133350"/>
                  <a:gd name="connsiteY9" fmla="*/ 85011 h 123825"/>
                  <a:gd name="connsiteX10" fmla="*/ 30480 w 133350"/>
                  <a:gd name="connsiteY10" fmla="*/ 56436 h 123825"/>
                  <a:gd name="connsiteX11" fmla="*/ 42862 w 133350"/>
                  <a:gd name="connsiteY11" fmla="*/ 26908 h 123825"/>
                  <a:gd name="connsiteX12" fmla="*/ 41910 w 133350"/>
                  <a:gd name="connsiteY12" fmla="*/ 1071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23825">
                    <a:moveTo>
                      <a:pt x="41910" y="10716"/>
                    </a:moveTo>
                    <a:cubicBezTo>
                      <a:pt x="37147" y="5953"/>
                      <a:pt x="29528" y="5953"/>
                      <a:pt x="25718" y="10716"/>
                    </a:cubicBezTo>
                    <a:cubicBezTo>
                      <a:pt x="952" y="35481"/>
                      <a:pt x="952" y="76438"/>
                      <a:pt x="25718" y="102156"/>
                    </a:cubicBezTo>
                    <a:cubicBezTo>
                      <a:pt x="38100" y="114538"/>
                      <a:pt x="54293" y="121206"/>
                      <a:pt x="71437" y="121206"/>
                    </a:cubicBezTo>
                    <a:cubicBezTo>
                      <a:pt x="87630" y="121206"/>
                      <a:pt x="104775" y="114538"/>
                      <a:pt x="117157" y="102156"/>
                    </a:cubicBezTo>
                    <a:cubicBezTo>
                      <a:pt x="141922" y="77391"/>
                      <a:pt x="141922" y="36433"/>
                      <a:pt x="117157" y="10716"/>
                    </a:cubicBezTo>
                    <a:cubicBezTo>
                      <a:pt x="112395" y="5953"/>
                      <a:pt x="104775" y="5953"/>
                      <a:pt x="100965" y="10716"/>
                    </a:cubicBezTo>
                    <a:cubicBezTo>
                      <a:pt x="96203" y="15478"/>
                      <a:pt x="96203" y="23098"/>
                      <a:pt x="100965" y="26908"/>
                    </a:cubicBezTo>
                    <a:cubicBezTo>
                      <a:pt x="117157" y="43101"/>
                      <a:pt x="117157" y="68818"/>
                      <a:pt x="100965" y="85011"/>
                    </a:cubicBezTo>
                    <a:cubicBezTo>
                      <a:pt x="85725" y="100251"/>
                      <a:pt x="58103" y="100251"/>
                      <a:pt x="42862" y="85011"/>
                    </a:cubicBezTo>
                    <a:cubicBezTo>
                      <a:pt x="35243" y="77391"/>
                      <a:pt x="30480" y="66913"/>
                      <a:pt x="30480" y="56436"/>
                    </a:cubicBezTo>
                    <a:cubicBezTo>
                      <a:pt x="30480" y="45006"/>
                      <a:pt x="34290" y="35481"/>
                      <a:pt x="42862" y="26908"/>
                    </a:cubicBezTo>
                    <a:cubicBezTo>
                      <a:pt x="46672" y="23098"/>
                      <a:pt x="46672" y="15478"/>
                      <a:pt x="41910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AA7826D-6B8A-48EF-A8AF-2CDD7083F0D8}"/>
                  </a:ext>
                </a:extLst>
              </p:cNvPr>
              <p:cNvSpPr/>
              <p:nvPr/>
            </p:nvSpPr>
            <p:spPr>
              <a:xfrm>
                <a:off x="1589612" y="4945652"/>
                <a:ext cx="466725" cy="704850"/>
              </a:xfrm>
              <a:custGeom>
                <a:avLst/>
                <a:gdLst>
                  <a:gd name="connsiteX0" fmla="*/ 301466 w 466725"/>
                  <a:gd name="connsiteY0" fmla="*/ 12621 h 704850"/>
                  <a:gd name="connsiteX1" fmla="*/ 285274 w 466725"/>
                  <a:gd name="connsiteY1" fmla="*/ 12621 h 704850"/>
                  <a:gd name="connsiteX2" fmla="*/ 285274 w 466725"/>
                  <a:gd name="connsiteY2" fmla="*/ 28813 h 704850"/>
                  <a:gd name="connsiteX3" fmla="*/ 443389 w 466725"/>
                  <a:gd name="connsiteY3" fmla="*/ 186928 h 704850"/>
                  <a:gd name="connsiteX4" fmla="*/ 443389 w 466725"/>
                  <a:gd name="connsiteY4" fmla="*/ 677466 h 704850"/>
                  <a:gd name="connsiteX5" fmla="*/ 30004 w 466725"/>
                  <a:gd name="connsiteY5" fmla="*/ 677466 h 704850"/>
                  <a:gd name="connsiteX6" fmla="*/ 30004 w 466725"/>
                  <a:gd name="connsiteY6" fmla="*/ 186928 h 704850"/>
                  <a:gd name="connsiteX7" fmla="*/ 190024 w 466725"/>
                  <a:gd name="connsiteY7" fmla="*/ 26908 h 704850"/>
                  <a:gd name="connsiteX8" fmla="*/ 190024 w 466725"/>
                  <a:gd name="connsiteY8" fmla="*/ 10716 h 704850"/>
                  <a:gd name="connsiteX9" fmla="*/ 173831 w 466725"/>
                  <a:gd name="connsiteY9" fmla="*/ 10716 h 704850"/>
                  <a:gd name="connsiteX10" fmla="*/ 10954 w 466725"/>
                  <a:gd name="connsiteY10" fmla="*/ 173593 h 704850"/>
                  <a:gd name="connsiteX11" fmla="*/ 7144 w 466725"/>
                  <a:gd name="connsiteY11" fmla="*/ 182166 h 704850"/>
                  <a:gd name="connsiteX12" fmla="*/ 7144 w 466725"/>
                  <a:gd name="connsiteY12" fmla="*/ 688896 h 704850"/>
                  <a:gd name="connsiteX13" fmla="*/ 18574 w 466725"/>
                  <a:gd name="connsiteY13" fmla="*/ 700326 h 704850"/>
                  <a:gd name="connsiteX14" fmla="*/ 453866 w 466725"/>
                  <a:gd name="connsiteY14" fmla="*/ 700326 h 704850"/>
                  <a:gd name="connsiteX15" fmla="*/ 465296 w 466725"/>
                  <a:gd name="connsiteY15" fmla="*/ 688896 h 704850"/>
                  <a:gd name="connsiteX16" fmla="*/ 465296 w 466725"/>
                  <a:gd name="connsiteY16" fmla="*/ 182166 h 704850"/>
                  <a:gd name="connsiteX17" fmla="*/ 461486 w 466725"/>
                  <a:gd name="connsiteY17" fmla="*/ 173593 h 704850"/>
                  <a:gd name="connsiteX18" fmla="*/ 301466 w 466725"/>
                  <a:gd name="connsiteY18" fmla="*/ 12621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66725" h="704850">
                    <a:moveTo>
                      <a:pt x="301466" y="12621"/>
                    </a:moveTo>
                    <a:cubicBezTo>
                      <a:pt x="296704" y="7858"/>
                      <a:pt x="289084" y="7858"/>
                      <a:pt x="285274" y="12621"/>
                    </a:cubicBezTo>
                    <a:cubicBezTo>
                      <a:pt x="280511" y="17383"/>
                      <a:pt x="280511" y="25003"/>
                      <a:pt x="285274" y="28813"/>
                    </a:cubicBezTo>
                    <a:lnTo>
                      <a:pt x="443389" y="186928"/>
                    </a:lnTo>
                    <a:lnTo>
                      <a:pt x="443389" y="677466"/>
                    </a:lnTo>
                    <a:lnTo>
                      <a:pt x="30004" y="677466"/>
                    </a:lnTo>
                    <a:lnTo>
                      <a:pt x="30004" y="186928"/>
                    </a:lnTo>
                    <a:lnTo>
                      <a:pt x="190024" y="26908"/>
                    </a:lnTo>
                    <a:cubicBezTo>
                      <a:pt x="194786" y="22146"/>
                      <a:pt x="194786" y="14526"/>
                      <a:pt x="190024" y="10716"/>
                    </a:cubicBezTo>
                    <a:cubicBezTo>
                      <a:pt x="185261" y="5953"/>
                      <a:pt x="177641" y="5953"/>
                      <a:pt x="173831" y="10716"/>
                    </a:cubicBezTo>
                    <a:lnTo>
                      <a:pt x="10954" y="173593"/>
                    </a:lnTo>
                    <a:cubicBezTo>
                      <a:pt x="8096" y="175498"/>
                      <a:pt x="7144" y="178356"/>
                      <a:pt x="7144" y="182166"/>
                    </a:cubicBezTo>
                    <a:lnTo>
                      <a:pt x="7144" y="688896"/>
                    </a:lnTo>
                    <a:cubicBezTo>
                      <a:pt x="7144" y="695563"/>
                      <a:pt x="11906" y="700326"/>
                      <a:pt x="18574" y="700326"/>
                    </a:cubicBezTo>
                    <a:lnTo>
                      <a:pt x="453866" y="700326"/>
                    </a:lnTo>
                    <a:cubicBezTo>
                      <a:pt x="460534" y="700326"/>
                      <a:pt x="465296" y="695563"/>
                      <a:pt x="465296" y="688896"/>
                    </a:cubicBezTo>
                    <a:lnTo>
                      <a:pt x="465296" y="182166"/>
                    </a:lnTo>
                    <a:cubicBezTo>
                      <a:pt x="465296" y="179308"/>
                      <a:pt x="464344" y="176451"/>
                      <a:pt x="461486" y="173593"/>
                    </a:cubicBezTo>
                    <a:lnTo>
                      <a:pt x="301466" y="12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7D77548C-031A-41B4-931D-17CF25777680}"/>
                  </a:ext>
                </a:extLst>
              </p:cNvPr>
              <p:cNvSpPr/>
              <p:nvPr/>
            </p:nvSpPr>
            <p:spPr>
              <a:xfrm>
                <a:off x="1802972" y="4785394"/>
                <a:ext cx="38100" cy="323850"/>
              </a:xfrm>
              <a:custGeom>
                <a:avLst/>
                <a:gdLst>
                  <a:gd name="connsiteX0" fmla="*/ 37624 w 38100"/>
                  <a:gd name="connsiteY0" fmla="*/ 310039 h 323850"/>
                  <a:gd name="connsiteX1" fmla="*/ 37624 w 38100"/>
                  <a:gd name="connsiteY1" fmla="*/ 22384 h 323850"/>
                  <a:gd name="connsiteX2" fmla="*/ 22384 w 38100"/>
                  <a:gd name="connsiteY2" fmla="*/ 7144 h 323850"/>
                  <a:gd name="connsiteX3" fmla="*/ 7144 w 38100"/>
                  <a:gd name="connsiteY3" fmla="*/ 22384 h 323850"/>
                  <a:gd name="connsiteX4" fmla="*/ 7144 w 38100"/>
                  <a:gd name="connsiteY4" fmla="*/ 310039 h 323850"/>
                  <a:gd name="connsiteX5" fmla="*/ 22384 w 38100"/>
                  <a:gd name="connsiteY5" fmla="*/ 325279 h 323850"/>
                  <a:gd name="connsiteX6" fmla="*/ 37624 w 38100"/>
                  <a:gd name="connsiteY6" fmla="*/ 310039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100" h="323850">
                    <a:moveTo>
                      <a:pt x="37624" y="310039"/>
                    </a:moveTo>
                    <a:lnTo>
                      <a:pt x="37624" y="22384"/>
                    </a:ln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lnTo>
                      <a:pt x="7144" y="310039"/>
                    </a:lnTo>
                    <a:cubicBezTo>
                      <a:pt x="7144" y="318611"/>
                      <a:pt x="13811" y="325279"/>
                      <a:pt x="22384" y="325279"/>
                    </a:cubicBezTo>
                    <a:cubicBezTo>
                      <a:pt x="30956" y="325279"/>
                      <a:pt x="37624" y="318611"/>
                      <a:pt x="37624" y="3100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EA39F4-8F2E-4CA0-9B3B-1C72D04833CF}"/>
                </a:ext>
              </a:extLst>
            </p:cNvPr>
            <p:cNvSpPr txBox="1"/>
            <p:nvPr/>
          </p:nvSpPr>
          <p:spPr>
            <a:xfrm>
              <a:off x="1161309" y="2652118"/>
              <a:ext cx="2023241" cy="124954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8000" b="1" dirty="0">
                  <a:solidFill>
                    <a:schemeClr val="bg1"/>
                  </a:solidFill>
                </a:rPr>
                <a:t>32</a:t>
              </a:r>
              <a:r>
                <a:rPr lang="en-US" sz="6000" b="1" dirty="0">
                  <a:solidFill>
                    <a:schemeClr val="accent1"/>
                  </a:solidFill>
                </a:rPr>
                <a:t>%</a:t>
              </a:r>
              <a:endParaRPr lang="en-US" sz="8000" b="1" dirty="0">
                <a:solidFill>
                  <a:schemeClr val="accent1"/>
                </a:solidFill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00C2E65-7F83-42F0-BBB4-B6CF3715A410}"/>
                </a:ext>
              </a:extLst>
            </p:cNvPr>
            <p:cNvSpPr txBox="1"/>
            <p:nvPr/>
          </p:nvSpPr>
          <p:spPr>
            <a:xfrm>
              <a:off x="1161309" y="3813189"/>
              <a:ext cx="3098687" cy="54512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Increase</a:t>
              </a:r>
              <a:endParaRPr lang="en-US" sz="3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8" name="Group 7" descr="Info with Icon">
            <a:extLst>
              <a:ext uri="{FF2B5EF4-FFF2-40B4-BE49-F238E27FC236}">
                <a16:creationId xmlns:a16="http://schemas.microsoft.com/office/drawing/2014/main" id="{7D0B9568-447A-4C14-84AB-56616AD7AB37}"/>
              </a:ext>
            </a:extLst>
          </p:cNvPr>
          <p:cNvGrpSpPr/>
          <p:nvPr/>
        </p:nvGrpSpPr>
        <p:grpSpPr>
          <a:xfrm>
            <a:off x="3779412" y="2937173"/>
            <a:ext cx="4132681" cy="1598657"/>
            <a:chOff x="3779412" y="2937173"/>
            <a:chExt cx="4132681" cy="1598657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2EDCB10-8992-42F0-B9BE-B1CCAD015AF9}"/>
                </a:ext>
              </a:extLst>
            </p:cNvPr>
            <p:cNvGrpSpPr/>
            <p:nvPr/>
          </p:nvGrpSpPr>
          <p:grpSpPr>
            <a:xfrm>
              <a:off x="3779412" y="3081580"/>
              <a:ext cx="796290" cy="717709"/>
              <a:chOff x="1185015" y="4198684"/>
              <a:chExt cx="723900" cy="652463"/>
            </a:xfrm>
            <a:solidFill>
              <a:schemeClr val="bg1">
                <a:lumMod val="75000"/>
              </a:schemeClr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081E907-8078-411E-BF88-C645DCC0365E}"/>
                  </a:ext>
                </a:extLst>
              </p:cNvPr>
              <p:cNvSpPr/>
              <p:nvPr/>
            </p:nvSpPr>
            <p:spPr>
              <a:xfrm>
                <a:off x="1213403" y="4338924"/>
                <a:ext cx="133350" cy="314325"/>
              </a:xfrm>
              <a:custGeom>
                <a:avLst/>
                <a:gdLst>
                  <a:gd name="connsiteX0" fmla="*/ 127346 w 133350"/>
                  <a:gd name="connsiteY0" fmla="*/ 56451 h 314325"/>
                  <a:gd name="connsiteX1" fmla="*/ 20666 w 133350"/>
                  <a:gd name="connsiteY1" fmla="*/ 7874 h 314325"/>
                  <a:gd name="connsiteX2" fmla="*/ 8284 w 133350"/>
                  <a:gd name="connsiteY2" fmla="*/ 12636 h 314325"/>
                  <a:gd name="connsiteX3" fmla="*/ 13046 w 133350"/>
                  <a:gd name="connsiteY3" fmla="*/ 25019 h 314325"/>
                  <a:gd name="connsiteX4" fmla="*/ 114964 w 133350"/>
                  <a:gd name="connsiteY4" fmla="*/ 71691 h 314325"/>
                  <a:gd name="connsiteX5" fmla="*/ 114964 w 133350"/>
                  <a:gd name="connsiteY5" fmla="*/ 253619 h 314325"/>
                  <a:gd name="connsiteX6" fmla="*/ 13046 w 133350"/>
                  <a:gd name="connsiteY6" fmla="*/ 296481 h 314325"/>
                  <a:gd name="connsiteX7" fmla="*/ 8284 w 133350"/>
                  <a:gd name="connsiteY7" fmla="*/ 308864 h 314325"/>
                  <a:gd name="connsiteX8" fmla="*/ 16856 w 133350"/>
                  <a:gd name="connsiteY8" fmla="*/ 314579 h 314325"/>
                  <a:gd name="connsiteX9" fmla="*/ 20666 w 133350"/>
                  <a:gd name="connsiteY9" fmla="*/ 313626 h 314325"/>
                  <a:gd name="connsiteX10" fmla="*/ 127346 w 133350"/>
                  <a:gd name="connsiteY10" fmla="*/ 268859 h 314325"/>
                  <a:gd name="connsiteX11" fmla="*/ 133061 w 133350"/>
                  <a:gd name="connsiteY11" fmla="*/ 260286 h 314325"/>
                  <a:gd name="connsiteX12" fmla="*/ 133061 w 133350"/>
                  <a:gd name="connsiteY12" fmla="*/ 65024 h 314325"/>
                  <a:gd name="connsiteX13" fmla="*/ 127346 w 133350"/>
                  <a:gd name="connsiteY13" fmla="*/ 56451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350" h="314325">
                    <a:moveTo>
                      <a:pt x="127346" y="56451"/>
                    </a:moveTo>
                    <a:lnTo>
                      <a:pt x="20666" y="7874"/>
                    </a:lnTo>
                    <a:cubicBezTo>
                      <a:pt x="15904" y="5969"/>
                      <a:pt x="10189" y="7874"/>
                      <a:pt x="8284" y="12636"/>
                    </a:cubicBezTo>
                    <a:cubicBezTo>
                      <a:pt x="6379" y="17399"/>
                      <a:pt x="8284" y="23114"/>
                      <a:pt x="13046" y="25019"/>
                    </a:cubicBezTo>
                    <a:lnTo>
                      <a:pt x="114964" y="71691"/>
                    </a:lnTo>
                    <a:lnTo>
                      <a:pt x="114964" y="253619"/>
                    </a:lnTo>
                    <a:lnTo>
                      <a:pt x="13046" y="296481"/>
                    </a:lnTo>
                    <a:cubicBezTo>
                      <a:pt x="8284" y="298386"/>
                      <a:pt x="5426" y="304101"/>
                      <a:pt x="8284" y="308864"/>
                    </a:cubicBezTo>
                    <a:cubicBezTo>
                      <a:pt x="10189" y="312674"/>
                      <a:pt x="13046" y="314579"/>
                      <a:pt x="16856" y="314579"/>
                    </a:cubicBezTo>
                    <a:cubicBezTo>
                      <a:pt x="17809" y="314579"/>
                      <a:pt x="19714" y="314579"/>
                      <a:pt x="20666" y="313626"/>
                    </a:cubicBezTo>
                    <a:lnTo>
                      <a:pt x="127346" y="268859"/>
                    </a:lnTo>
                    <a:cubicBezTo>
                      <a:pt x="131156" y="266954"/>
                      <a:pt x="133061" y="264096"/>
                      <a:pt x="133061" y="260286"/>
                    </a:cubicBezTo>
                    <a:lnTo>
                      <a:pt x="133061" y="65024"/>
                    </a:lnTo>
                    <a:cubicBezTo>
                      <a:pt x="133061" y="61214"/>
                      <a:pt x="131156" y="58356"/>
                      <a:pt x="127346" y="564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920532E-80EF-451A-A32E-05267DB702DE}"/>
                  </a:ext>
                </a:extLst>
              </p:cNvPr>
              <p:cNvSpPr/>
              <p:nvPr/>
            </p:nvSpPr>
            <p:spPr>
              <a:xfrm>
                <a:off x="1235498" y="4392994"/>
                <a:ext cx="19050" cy="209550"/>
              </a:xfrm>
              <a:custGeom>
                <a:avLst/>
                <a:gdLst>
                  <a:gd name="connsiteX0" fmla="*/ 14764 w 19050"/>
                  <a:gd name="connsiteY0" fmla="*/ 204311 h 209550"/>
                  <a:gd name="connsiteX1" fmla="*/ 14764 w 19050"/>
                  <a:gd name="connsiteY1" fmla="*/ 10954 h 209550"/>
                  <a:gd name="connsiteX2" fmla="*/ 10954 w 19050"/>
                  <a:gd name="connsiteY2" fmla="*/ 7144 h 209550"/>
                  <a:gd name="connsiteX3" fmla="*/ 7144 w 19050"/>
                  <a:gd name="connsiteY3" fmla="*/ 10954 h 209550"/>
                  <a:gd name="connsiteX4" fmla="*/ 7144 w 19050"/>
                  <a:gd name="connsiteY4" fmla="*/ 204311 h 209550"/>
                  <a:gd name="connsiteX5" fmla="*/ 10954 w 19050"/>
                  <a:gd name="connsiteY5" fmla="*/ 208121 h 209550"/>
                  <a:gd name="connsiteX6" fmla="*/ 14764 w 19050"/>
                  <a:gd name="connsiteY6" fmla="*/ 204311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209550">
                    <a:moveTo>
                      <a:pt x="14764" y="204311"/>
                    </a:moveTo>
                    <a:lnTo>
                      <a:pt x="14764" y="10954"/>
                    </a:lnTo>
                    <a:cubicBezTo>
                      <a:pt x="14764" y="9049"/>
                      <a:pt x="12859" y="7144"/>
                      <a:pt x="10954" y="7144"/>
                    </a:cubicBezTo>
                    <a:cubicBezTo>
                      <a:pt x="9049" y="7144"/>
                      <a:pt x="7144" y="9049"/>
                      <a:pt x="7144" y="10954"/>
                    </a:cubicBezTo>
                    <a:lnTo>
                      <a:pt x="7144" y="204311"/>
                    </a:lnTo>
                    <a:cubicBezTo>
                      <a:pt x="7144" y="206216"/>
                      <a:pt x="9049" y="208121"/>
                      <a:pt x="10954" y="208121"/>
                    </a:cubicBezTo>
                    <a:cubicBezTo>
                      <a:pt x="12859" y="208121"/>
                      <a:pt x="14764" y="206216"/>
                      <a:pt x="14764" y="2043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AB6D331-238E-4BA4-B316-8135114147DF}"/>
                  </a:ext>
                </a:extLst>
              </p:cNvPr>
              <p:cNvSpPr/>
              <p:nvPr/>
            </p:nvSpPr>
            <p:spPr>
              <a:xfrm>
                <a:off x="1272645" y="4428237"/>
                <a:ext cx="19050" cy="142875"/>
              </a:xfrm>
              <a:custGeom>
                <a:avLst/>
                <a:gdLst>
                  <a:gd name="connsiteX0" fmla="*/ 14764 w 19050"/>
                  <a:gd name="connsiteY0" fmla="*/ 133826 h 142875"/>
                  <a:gd name="connsiteX1" fmla="*/ 14764 w 19050"/>
                  <a:gd name="connsiteY1" fmla="*/ 10954 h 142875"/>
                  <a:gd name="connsiteX2" fmla="*/ 10954 w 19050"/>
                  <a:gd name="connsiteY2" fmla="*/ 7144 h 142875"/>
                  <a:gd name="connsiteX3" fmla="*/ 7144 w 19050"/>
                  <a:gd name="connsiteY3" fmla="*/ 10954 h 142875"/>
                  <a:gd name="connsiteX4" fmla="*/ 7144 w 19050"/>
                  <a:gd name="connsiteY4" fmla="*/ 133826 h 142875"/>
                  <a:gd name="connsiteX5" fmla="*/ 10954 w 19050"/>
                  <a:gd name="connsiteY5" fmla="*/ 137636 h 142875"/>
                  <a:gd name="connsiteX6" fmla="*/ 14764 w 19050"/>
                  <a:gd name="connsiteY6" fmla="*/ 133826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142875">
                    <a:moveTo>
                      <a:pt x="14764" y="133826"/>
                    </a:moveTo>
                    <a:lnTo>
                      <a:pt x="14764" y="10954"/>
                    </a:lnTo>
                    <a:cubicBezTo>
                      <a:pt x="14764" y="9049"/>
                      <a:pt x="12859" y="7144"/>
                      <a:pt x="10954" y="7144"/>
                    </a:cubicBezTo>
                    <a:cubicBezTo>
                      <a:pt x="9049" y="7144"/>
                      <a:pt x="7144" y="9049"/>
                      <a:pt x="7144" y="10954"/>
                    </a:cubicBezTo>
                    <a:lnTo>
                      <a:pt x="7144" y="133826"/>
                    </a:lnTo>
                    <a:cubicBezTo>
                      <a:pt x="7144" y="135731"/>
                      <a:pt x="9049" y="137636"/>
                      <a:pt x="10954" y="137636"/>
                    </a:cubicBezTo>
                    <a:cubicBezTo>
                      <a:pt x="12859" y="137636"/>
                      <a:pt x="14764" y="135731"/>
                      <a:pt x="14764" y="1338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727A097-7D86-432A-97CD-8BC551DC81E0}"/>
                  </a:ext>
                </a:extLst>
              </p:cNvPr>
              <p:cNvSpPr/>
              <p:nvPr/>
            </p:nvSpPr>
            <p:spPr>
              <a:xfrm>
                <a:off x="1748895" y="4337972"/>
                <a:ext cx="133350" cy="314325"/>
              </a:xfrm>
              <a:custGeom>
                <a:avLst/>
                <a:gdLst>
                  <a:gd name="connsiteX0" fmla="*/ 132874 w 133350"/>
                  <a:gd name="connsiteY0" fmla="*/ 12636 h 314325"/>
                  <a:gd name="connsiteX1" fmla="*/ 120491 w 133350"/>
                  <a:gd name="connsiteY1" fmla="*/ 7874 h 314325"/>
                  <a:gd name="connsiteX2" fmla="*/ 12859 w 133350"/>
                  <a:gd name="connsiteY2" fmla="*/ 57404 h 314325"/>
                  <a:gd name="connsiteX3" fmla="*/ 7144 w 133350"/>
                  <a:gd name="connsiteY3" fmla="*/ 65976 h 314325"/>
                  <a:gd name="connsiteX4" fmla="*/ 7144 w 133350"/>
                  <a:gd name="connsiteY4" fmla="*/ 260286 h 314325"/>
                  <a:gd name="connsiteX5" fmla="*/ 12859 w 133350"/>
                  <a:gd name="connsiteY5" fmla="*/ 268859 h 314325"/>
                  <a:gd name="connsiteX6" fmla="*/ 120491 w 133350"/>
                  <a:gd name="connsiteY6" fmla="*/ 313626 h 314325"/>
                  <a:gd name="connsiteX7" fmla="*/ 124301 w 133350"/>
                  <a:gd name="connsiteY7" fmla="*/ 314579 h 314325"/>
                  <a:gd name="connsiteX8" fmla="*/ 132874 w 133350"/>
                  <a:gd name="connsiteY8" fmla="*/ 308864 h 314325"/>
                  <a:gd name="connsiteX9" fmla="*/ 128111 w 133350"/>
                  <a:gd name="connsiteY9" fmla="*/ 296481 h 314325"/>
                  <a:gd name="connsiteX10" fmla="*/ 26194 w 133350"/>
                  <a:gd name="connsiteY10" fmla="*/ 253619 h 314325"/>
                  <a:gd name="connsiteX11" fmla="*/ 26194 w 133350"/>
                  <a:gd name="connsiteY11" fmla="*/ 72644 h 314325"/>
                  <a:gd name="connsiteX12" fmla="*/ 128111 w 133350"/>
                  <a:gd name="connsiteY12" fmla="*/ 25971 h 314325"/>
                  <a:gd name="connsiteX13" fmla="*/ 132874 w 133350"/>
                  <a:gd name="connsiteY13" fmla="*/ 12636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3350" h="314325">
                    <a:moveTo>
                      <a:pt x="132874" y="12636"/>
                    </a:moveTo>
                    <a:cubicBezTo>
                      <a:pt x="130969" y="7874"/>
                      <a:pt x="125254" y="5969"/>
                      <a:pt x="120491" y="7874"/>
                    </a:cubicBezTo>
                    <a:lnTo>
                      <a:pt x="12859" y="57404"/>
                    </a:lnTo>
                    <a:cubicBezTo>
                      <a:pt x="9049" y="59309"/>
                      <a:pt x="7144" y="62166"/>
                      <a:pt x="7144" y="65976"/>
                    </a:cubicBezTo>
                    <a:lnTo>
                      <a:pt x="7144" y="260286"/>
                    </a:lnTo>
                    <a:cubicBezTo>
                      <a:pt x="7144" y="264096"/>
                      <a:pt x="9049" y="267906"/>
                      <a:pt x="12859" y="268859"/>
                    </a:cubicBezTo>
                    <a:lnTo>
                      <a:pt x="120491" y="313626"/>
                    </a:lnTo>
                    <a:cubicBezTo>
                      <a:pt x="121444" y="314579"/>
                      <a:pt x="123349" y="314579"/>
                      <a:pt x="124301" y="314579"/>
                    </a:cubicBezTo>
                    <a:cubicBezTo>
                      <a:pt x="128111" y="314579"/>
                      <a:pt x="131921" y="312674"/>
                      <a:pt x="132874" y="308864"/>
                    </a:cubicBezTo>
                    <a:cubicBezTo>
                      <a:pt x="134779" y="304101"/>
                      <a:pt x="132874" y="298386"/>
                      <a:pt x="128111" y="296481"/>
                    </a:cubicBezTo>
                    <a:lnTo>
                      <a:pt x="26194" y="253619"/>
                    </a:lnTo>
                    <a:lnTo>
                      <a:pt x="26194" y="72644"/>
                    </a:lnTo>
                    <a:lnTo>
                      <a:pt x="128111" y="25971"/>
                    </a:lnTo>
                    <a:cubicBezTo>
                      <a:pt x="132874" y="23114"/>
                      <a:pt x="134779" y="17399"/>
                      <a:pt x="132874" y="126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0B7AF76-FC9A-4BAB-AFBB-781C6B453B72}"/>
                  </a:ext>
                </a:extLst>
              </p:cNvPr>
              <p:cNvSpPr/>
              <p:nvPr/>
            </p:nvSpPr>
            <p:spPr>
              <a:xfrm>
                <a:off x="1845098" y="4392994"/>
                <a:ext cx="19050" cy="209550"/>
              </a:xfrm>
              <a:custGeom>
                <a:avLst/>
                <a:gdLst>
                  <a:gd name="connsiteX0" fmla="*/ 7144 w 19050"/>
                  <a:gd name="connsiteY0" fmla="*/ 10954 h 209550"/>
                  <a:gd name="connsiteX1" fmla="*/ 7144 w 19050"/>
                  <a:gd name="connsiteY1" fmla="*/ 204311 h 209550"/>
                  <a:gd name="connsiteX2" fmla="*/ 10954 w 19050"/>
                  <a:gd name="connsiteY2" fmla="*/ 208121 h 209550"/>
                  <a:gd name="connsiteX3" fmla="*/ 14764 w 19050"/>
                  <a:gd name="connsiteY3" fmla="*/ 204311 h 209550"/>
                  <a:gd name="connsiteX4" fmla="*/ 14764 w 19050"/>
                  <a:gd name="connsiteY4" fmla="*/ 10954 h 209550"/>
                  <a:gd name="connsiteX5" fmla="*/ 10954 w 19050"/>
                  <a:gd name="connsiteY5" fmla="*/ 7144 h 209550"/>
                  <a:gd name="connsiteX6" fmla="*/ 7144 w 19050"/>
                  <a:gd name="connsiteY6" fmla="*/ 1095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209550">
                    <a:moveTo>
                      <a:pt x="7144" y="10954"/>
                    </a:moveTo>
                    <a:lnTo>
                      <a:pt x="7144" y="204311"/>
                    </a:lnTo>
                    <a:cubicBezTo>
                      <a:pt x="7144" y="206216"/>
                      <a:pt x="9049" y="208121"/>
                      <a:pt x="10954" y="208121"/>
                    </a:cubicBezTo>
                    <a:cubicBezTo>
                      <a:pt x="12859" y="208121"/>
                      <a:pt x="14764" y="206216"/>
                      <a:pt x="14764" y="204311"/>
                    </a:cubicBezTo>
                    <a:lnTo>
                      <a:pt x="14764" y="10954"/>
                    </a:lnTo>
                    <a:cubicBezTo>
                      <a:pt x="14764" y="9049"/>
                      <a:pt x="12859" y="7144"/>
                      <a:pt x="10954" y="7144"/>
                    </a:cubicBezTo>
                    <a:cubicBezTo>
                      <a:pt x="9049" y="7144"/>
                      <a:pt x="7144" y="9049"/>
                      <a:pt x="714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DD4C039-1EBE-4324-87C9-5D7AAFB9000F}"/>
                  </a:ext>
                </a:extLst>
              </p:cNvPr>
              <p:cNvSpPr/>
              <p:nvPr/>
            </p:nvSpPr>
            <p:spPr>
              <a:xfrm>
                <a:off x="1808903" y="4428237"/>
                <a:ext cx="19050" cy="142875"/>
              </a:xfrm>
              <a:custGeom>
                <a:avLst/>
                <a:gdLst>
                  <a:gd name="connsiteX0" fmla="*/ 7144 w 19050"/>
                  <a:gd name="connsiteY0" fmla="*/ 10954 h 142875"/>
                  <a:gd name="connsiteX1" fmla="*/ 7144 w 19050"/>
                  <a:gd name="connsiteY1" fmla="*/ 133826 h 142875"/>
                  <a:gd name="connsiteX2" fmla="*/ 10954 w 19050"/>
                  <a:gd name="connsiteY2" fmla="*/ 137636 h 142875"/>
                  <a:gd name="connsiteX3" fmla="*/ 14764 w 19050"/>
                  <a:gd name="connsiteY3" fmla="*/ 133826 h 142875"/>
                  <a:gd name="connsiteX4" fmla="*/ 14764 w 19050"/>
                  <a:gd name="connsiteY4" fmla="*/ 10954 h 142875"/>
                  <a:gd name="connsiteX5" fmla="*/ 10954 w 19050"/>
                  <a:gd name="connsiteY5" fmla="*/ 7144 h 142875"/>
                  <a:gd name="connsiteX6" fmla="*/ 7144 w 19050"/>
                  <a:gd name="connsiteY6" fmla="*/ 1095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142875">
                    <a:moveTo>
                      <a:pt x="7144" y="10954"/>
                    </a:moveTo>
                    <a:lnTo>
                      <a:pt x="7144" y="133826"/>
                    </a:lnTo>
                    <a:cubicBezTo>
                      <a:pt x="7144" y="135731"/>
                      <a:pt x="9049" y="137636"/>
                      <a:pt x="10954" y="137636"/>
                    </a:cubicBezTo>
                    <a:cubicBezTo>
                      <a:pt x="12859" y="137636"/>
                      <a:pt x="14764" y="135731"/>
                      <a:pt x="14764" y="133826"/>
                    </a:cubicBezTo>
                    <a:lnTo>
                      <a:pt x="14764" y="10954"/>
                    </a:lnTo>
                    <a:cubicBezTo>
                      <a:pt x="14764" y="9049"/>
                      <a:pt x="12859" y="7144"/>
                      <a:pt x="10954" y="7144"/>
                    </a:cubicBezTo>
                    <a:cubicBezTo>
                      <a:pt x="9049" y="7144"/>
                      <a:pt x="7144" y="9049"/>
                      <a:pt x="714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D78FCF2-7D94-498D-A4B4-7546FA3FC199}"/>
                  </a:ext>
                </a:extLst>
              </p:cNvPr>
              <p:cNvSpPr/>
              <p:nvPr/>
            </p:nvSpPr>
            <p:spPr>
              <a:xfrm>
                <a:off x="1195483" y="4708272"/>
                <a:ext cx="76200" cy="142875"/>
              </a:xfrm>
              <a:custGeom>
                <a:avLst/>
                <a:gdLst>
                  <a:gd name="connsiteX0" fmla="*/ 7153 w 76200"/>
                  <a:gd name="connsiteY0" fmla="*/ 132874 h 142875"/>
                  <a:gd name="connsiteX1" fmla="*/ 16678 w 76200"/>
                  <a:gd name="connsiteY1" fmla="*/ 142399 h 142875"/>
                  <a:gd name="connsiteX2" fmla="*/ 16678 w 76200"/>
                  <a:gd name="connsiteY2" fmla="*/ 142399 h 142875"/>
                  <a:gd name="connsiteX3" fmla="*/ 26203 w 76200"/>
                  <a:gd name="connsiteY3" fmla="*/ 132874 h 142875"/>
                  <a:gd name="connsiteX4" fmla="*/ 75733 w 76200"/>
                  <a:gd name="connsiteY4" fmla="*/ 13811 h 142875"/>
                  <a:gd name="connsiteX5" fmla="*/ 55731 w 76200"/>
                  <a:gd name="connsiteY5" fmla="*/ 7144 h 142875"/>
                  <a:gd name="connsiteX6" fmla="*/ 7153 w 76200"/>
                  <a:gd name="connsiteY6" fmla="*/ 13287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" h="142875">
                    <a:moveTo>
                      <a:pt x="7153" y="132874"/>
                    </a:moveTo>
                    <a:cubicBezTo>
                      <a:pt x="7153" y="137636"/>
                      <a:pt x="11916" y="142399"/>
                      <a:pt x="16678" y="142399"/>
                    </a:cubicBezTo>
                    <a:cubicBezTo>
                      <a:pt x="16678" y="142399"/>
                      <a:pt x="16678" y="142399"/>
                      <a:pt x="16678" y="142399"/>
                    </a:cubicBezTo>
                    <a:cubicBezTo>
                      <a:pt x="22393" y="142399"/>
                      <a:pt x="26203" y="137636"/>
                      <a:pt x="26203" y="132874"/>
                    </a:cubicBezTo>
                    <a:cubicBezTo>
                      <a:pt x="26203" y="129064"/>
                      <a:pt x="24298" y="58579"/>
                      <a:pt x="75733" y="13811"/>
                    </a:cubicBezTo>
                    <a:cubicBezTo>
                      <a:pt x="69066" y="11906"/>
                      <a:pt x="62398" y="9049"/>
                      <a:pt x="55731" y="7144"/>
                    </a:cubicBezTo>
                    <a:cubicBezTo>
                      <a:pt x="5248" y="57626"/>
                      <a:pt x="7153" y="131921"/>
                      <a:pt x="7153" y="1328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E8EAD1F-BF81-4C1B-863A-9E287B26109F}"/>
                  </a:ext>
                </a:extLst>
              </p:cNvPr>
              <p:cNvSpPr/>
              <p:nvPr/>
            </p:nvSpPr>
            <p:spPr>
              <a:xfrm>
                <a:off x="1822238" y="4706367"/>
                <a:ext cx="76200" cy="142875"/>
              </a:xfrm>
              <a:custGeom>
                <a:avLst/>
                <a:gdLst>
                  <a:gd name="connsiteX0" fmla="*/ 7144 w 76200"/>
                  <a:gd name="connsiteY0" fmla="*/ 14764 h 142875"/>
                  <a:gd name="connsiteX1" fmla="*/ 56674 w 76200"/>
                  <a:gd name="connsiteY1" fmla="*/ 133826 h 142875"/>
                  <a:gd name="connsiteX2" fmla="*/ 66199 w 76200"/>
                  <a:gd name="connsiteY2" fmla="*/ 143351 h 142875"/>
                  <a:gd name="connsiteX3" fmla="*/ 66199 w 76200"/>
                  <a:gd name="connsiteY3" fmla="*/ 143351 h 142875"/>
                  <a:gd name="connsiteX4" fmla="*/ 75724 w 76200"/>
                  <a:gd name="connsiteY4" fmla="*/ 133826 h 142875"/>
                  <a:gd name="connsiteX5" fmla="*/ 27146 w 76200"/>
                  <a:gd name="connsiteY5" fmla="*/ 7144 h 142875"/>
                  <a:gd name="connsiteX6" fmla="*/ 7144 w 76200"/>
                  <a:gd name="connsiteY6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" h="142875">
                    <a:moveTo>
                      <a:pt x="7144" y="14764"/>
                    </a:moveTo>
                    <a:cubicBezTo>
                      <a:pt x="57626" y="60484"/>
                      <a:pt x="56674" y="130016"/>
                      <a:pt x="56674" y="133826"/>
                    </a:cubicBezTo>
                    <a:cubicBezTo>
                      <a:pt x="56674" y="139541"/>
                      <a:pt x="60484" y="143351"/>
                      <a:pt x="66199" y="143351"/>
                    </a:cubicBezTo>
                    <a:cubicBezTo>
                      <a:pt x="66199" y="143351"/>
                      <a:pt x="66199" y="143351"/>
                      <a:pt x="66199" y="143351"/>
                    </a:cubicBezTo>
                    <a:cubicBezTo>
                      <a:pt x="70961" y="143351"/>
                      <a:pt x="75724" y="139541"/>
                      <a:pt x="75724" y="133826"/>
                    </a:cubicBezTo>
                    <a:cubicBezTo>
                      <a:pt x="75724" y="132874"/>
                      <a:pt x="77629" y="59531"/>
                      <a:pt x="27146" y="7144"/>
                    </a:cubicBezTo>
                    <a:cubicBezTo>
                      <a:pt x="20479" y="10001"/>
                      <a:pt x="13811" y="12859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87397B0-433A-473C-B5AE-AD679961C75D}"/>
                  </a:ext>
                </a:extLst>
              </p:cNvPr>
              <p:cNvSpPr/>
              <p:nvPr/>
            </p:nvSpPr>
            <p:spPr>
              <a:xfrm>
                <a:off x="1185015" y="4198684"/>
                <a:ext cx="723900" cy="542925"/>
              </a:xfrm>
              <a:custGeom>
                <a:avLst/>
                <a:gdLst>
                  <a:gd name="connsiteX0" fmla="*/ 475774 w 723900"/>
                  <a:gd name="connsiteY0" fmla="*/ 62389 h 542925"/>
                  <a:gd name="connsiteX1" fmla="*/ 365284 w 723900"/>
                  <a:gd name="connsiteY1" fmla="*/ 7144 h 542925"/>
                  <a:gd name="connsiteX2" fmla="*/ 254794 w 723900"/>
                  <a:gd name="connsiteY2" fmla="*/ 62389 h 542925"/>
                  <a:gd name="connsiteX3" fmla="*/ 7144 w 723900"/>
                  <a:gd name="connsiteY3" fmla="*/ 150019 h 542925"/>
                  <a:gd name="connsiteX4" fmla="*/ 7144 w 723900"/>
                  <a:gd name="connsiteY4" fmla="*/ 162401 h 542925"/>
                  <a:gd name="connsiteX5" fmla="*/ 7144 w 723900"/>
                  <a:gd name="connsiteY5" fmla="*/ 451009 h 542925"/>
                  <a:gd name="connsiteX6" fmla="*/ 75724 w 723900"/>
                  <a:gd name="connsiteY6" fmla="*/ 507206 h 542925"/>
                  <a:gd name="connsiteX7" fmla="*/ 97631 w 723900"/>
                  <a:gd name="connsiteY7" fmla="*/ 513874 h 542925"/>
                  <a:gd name="connsiteX8" fmla="*/ 366236 w 723900"/>
                  <a:gd name="connsiteY8" fmla="*/ 543401 h 542925"/>
                  <a:gd name="connsiteX9" fmla="*/ 633889 w 723900"/>
                  <a:gd name="connsiteY9" fmla="*/ 513874 h 542925"/>
                  <a:gd name="connsiteX10" fmla="*/ 655796 w 723900"/>
                  <a:gd name="connsiteY10" fmla="*/ 507206 h 542925"/>
                  <a:gd name="connsiteX11" fmla="*/ 724376 w 723900"/>
                  <a:gd name="connsiteY11" fmla="*/ 451009 h 542925"/>
                  <a:gd name="connsiteX12" fmla="*/ 724376 w 723900"/>
                  <a:gd name="connsiteY12" fmla="*/ 162401 h 542925"/>
                  <a:gd name="connsiteX13" fmla="*/ 724376 w 723900"/>
                  <a:gd name="connsiteY13" fmla="*/ 150019 h 542925"/>
                  <a:gd name="connsiteX14" fmla="*/ 475774 w 723900"/>
                  <a:gd name="connsiteY14" fmla="*/ 62389 h 542925"/>
                  <a:gd name="connsiteX15" fmla="*/ 365284 w 723900"/>
                  <a:gd name="connsiteY15" fmla="*/ 26194 h 542925"/>
                  <a:gd name="connsiteX16" fmla="*/ 449104 w 723900"/>
                  <a:gd name="connsiteY16" fmla="*/ 60484 h 542925"/>
                  <a:gd name="connsiteX17" fmla="*/ 365284 w 723900"/>
                  <a:gd name="connsiteY17" fmla="*/ 57626 h 542925"/>
                  <a:gd name="connsiteX18" fmla="*/ 281464 w 723900"/>
                  <a:gd name="connsiteY18" fmla="*/ 60484 h 542925"/>
                  <a:gd name="connsiteX19" fmla="*/ 365284 w 723900"/>
                  <a:gd name="connsiteY19" fmla="*/ 26194 h 542925"/>
                  <a:gd name="connsiteX20" fmla="*/ 365284 w 723900"/>
                  <a:gd name="connsiteY20" fmla="*/ 524351 h 542925"/>
                  <a:gd name="connsiteX21" fmla="*/ 120491 w 723900"/>
                  <a:gd name="connsiteY21" fmla="*/ 500539 h 542925"/>
                  <a:gd name="connsiteX22" fmla="*/ 165259 w 723900"/>
                  <a:gd name="connsiteY22" fmla="*/ 487204 h 542925"/>
                  <a:gd name="connsiteX23" fmla="*/ 304324 w 723900"/>
                  <a:gd name="connsiteY23" fmla="*/ 388144 h 542925"/>
                  <a:gd name="connsiteX24" fmla="*/ 365284 w 723900"/>
                  <a:gd name="connsiteY24" fmla="*/ 408146 h 542925"/>
                  <a:gd name="connsiteX25" fmla="*/ 426244 w 723900"/>
                  <a:gd name="connsiteY25" fmla="*/ 388144 h 542925"/>
                  <a:gd name="connsiteX26" fmla="*/ 565309 w 723900"/>
                  <a:gd name="connsiteY26" fmla="*/ 487204 h 542925"/>
                  <a:gd name="connsiteX27" fmla="*/ 611029 w 723900"/>
                  <a:gd name="connsiteY27" fmla="*/ 500539 h 542925"/>
                  <a:gd name="connsiteX28" fmla="*/ 365284 w 723900"/>
                  <a:gd name="connsiteY28" fmla="*/ 524351 h 542925"/>
                  <a:gd name="connsiteX29" fmla="*/ 269081 w 723900"/>
                  <a:gd name="connsiteY29" fmla="*/ 206216 h 542925"/>
                  <a:gd name="connsiteX30" fmla="*/ 264319 w 723900"/>
                  <a:gd name="connsiteY30" fmla="*/ 205264 h 542925"/>
                  <a:gd name="connsiteX31" fmla="*/ 217646 w 723900"/>
                  <a:gd name="connsiteY31" fmla="*/ 233839 h 542925"/>
                  <a:gd name="connsiteX32" fmla="*/ 217646 w 723900"/>
                  <a:gd name="connsiteY32" fmla="*/ 223361 h 542925"/>
                  <a:gd name="connsiteX33" fmla="*/ 268129 w 723900"/>
                  <a:gd name="connsiteY33" fmla="*/ 191929 h 542925"/>
                  <a:gd name="connsiteX34" fmla="*/ 269081 w 723900"/>
                  <a:gd name="connsiteY34" fmla="*/ 187166 h 542925"/>
                  <a:gd name="connsiteX35" fmla="*/ 264319 w 723900"/>
                  <a:gd name="connsiteY35" fmla="*/ 186214 h 542925"/>
                  <a:gd name="connsiteX36" fmla="*/ 217646 w 723900"/>
                  <a:gd name="connsiteY36" fmla="*/ 214789 h 542925"/>
                  <a:gd name="connsiteX37" fmla="*/ 217646 w 723900"/>
                  <a:gd name="connsiteY37" fmla="*/ 158591 h 542925"/>
                  <a:gd name="connsiteX38" fmla="*/ 229076 w 723900"/>
                  <a:gd name="connsiteY38" fmla="*/ 147161 h 542925"/>
                  <a:gd name="connsiteX39" fmla="*/ 234791 w 723900"/>
                  <a:gd name="connsiteY39" fmla="*/ 147161 h 542925"/>
                  <a:gd name="connsiteX40" fmla="*/ 493871 w 723900"/>
                  <a:gd name="connsiteY40" fmla="*/ 147161 h 542925"/>
                  <a:gd name="connsiteX41" fmla="*/ 499586 w 723900"/>
                  <a:gd name="connsiteY41" fmla="*/ 147161 h 542925"/>
                  <a:gd name="connsiteX42" fmla="*/ 511016 w 723900"/>
                  <a:gd name="connsiteY42" fmla="*/ 158591 h 542925"/>
                  <a:gd name="connsiteX43" fmla="*/ 511016 w 723900"/>
                  <a:gd name="connsiteY43" fmla="*/ 255746 h 542925"/>
                  <a:gd name="connsiteX44" fmla="*/ 499586 w 723900"/>
                  <a:gd name="connsiteY44" fmla="*/ 267176 h 542925"/>
                  <a:gd name="connsiteX45" fmla="*/ 489109 w 723900"/>
                  <a:gd name="connsiteY45" fmla="*/ 267176 h 542925"/>
                  <a:gd name="connsiteX46" fmla="*/ 414814 w 723900"/>
                  <a:gd name="connsiteY46" fmla="*/ 267176 h 542925"/>
                  <a:gd name="connsiteX47" fmla="*/ 394811 w 723900"/>
                  <a:gd name="connsiteY47" fmla="*/ 233839 h 542925"/>
                  <a:gd name="connsiteX48" fmla="*/ 365284 w 723900"/>
                  <a:gd name="connsiteY48" fmla="*/ 216694 h 542925"/>
                  <a:gd name="connsiteX49" fmla="*/ 335756 w 723900"/>
                  <a:gd name="connsiteY49" fmla="*/ 233839 h 542925"/>
                  <a:gd name="connsiteX50" fmla="*/ 315754 w 723900"/>
                  <a:gd name="connsiteY50" fmla="*/ 268129 h 542925"/>
                  <a:gd name="connsiteX51" fmla="*/ 241459 w 723900"/>
                  <a:gd name="connsiteY51" fmla="*/ 268129 h 542925"/>
                  <a:gd name="connsiteX52" fmla="*/ 229076 w 723900"/>
                  <a:gd name="connsiteY52" fmla="*/ 268129 h 542925"/>
                  <a:gd name="connsiteX53" fmla="*/ 217646 w 723900"/>
                  <a:gd name="connsiteY53" fmla="*/ 256699 h 542925"/>
                  <a:gd name="connsiteX54" fmla="*/ 217646 w 723900"/>
                  <a:gd name="connsiteY54" fmla="*/ 243364 h 542925"/>
                  <a:gd name="connsiteX55" fmla="*/ 268129 w 723900"/>
                  <a:gd name="connsiteY55" fmla="*/ 211931 h 542925"/>
                  <a:gd name="connsiteX56" fmla="*/ 269081 w 723900"/>
                  <a:gd name="connsiteY56" fmla="*/ 206216 h 542925"/>
                  <a:gd name="connsiteX57" fmla="*/ 321469 w 723900"/>
                  <a:gd name="connsiteY57" fmla="*/ 287179 h 542925"/>
                  <a:gd name="connsiteX58" fmla="*/ 330041 w 723900"/>
                  <a:gd name="connsiteY58" fmla="*/ 281464 h 542925"/>
                  <a:gd name="connsiteX59" fmla="*/ 330041 w 723900"/>
                  <a:gd name="connsiteY59" fmla="*/ 280511 h 542925"/>
                  <a:gd name="connsiteX60" fmla="*/ 350996 w 723900"/>
                  <a:gd name="connsiteY60" fmla="*/ 243364 h 542925"/>
                  <a:gd name="connsiteX61" fmla="*/ 364331 w 723900"/>
                  <a:gd name="connsiteY61" fmla="*/ 235744 h 542925"/>
                  <a:gd name="connsiteX62" fmla="*/ 377666 w 723900"/>
                  <a:gd name="connsiteY62" fmla="*/ 243364 h 542925"/>
                  <a:gd name="connsiteX63" fmla="*/ 398621 w 723900"/>
                  <a:gd name="connsiteY63" fmla="*/ 279559 h 542925"/>
                  <a:gd name="connsiteX64" fmla="*/ 399574 w 723900"/>
                  <a:gd name="connsiteY64" fmla="*/ 281464 h 542925"/>
                  <a:gd name="connsiteX65" fmla="*/ 408146 w 723900"/>
                  <a:gd name="connsiteY65" fmla="*/ 287179 h 542925"/>
                  <a:gd name="connsiteX66" fmla="*/ 475774 w 723900"/>
                  <a:gd name="connsiteY66" fmla="*/ 287179 h 542925"/>
                  <a:gd name="connsiteX67" fmla="*/ 365284 w 723900"/>
                  <a:gd name="connsiteY67" fmla="*/ 389096 h 542925"/>
                  <a:gd name="connsiteX68" fmla="*/ 254794 w 723900"/>
                  <a:gd name="connsiteY68" fmla="*/ 286226 h 542925"/>
                  <a:gd name="connsiteX69" fmla="*/ 321469 w 723900"/>
                  <a:gd name="connsiteY69" fmla="*/ 286226 h 542925"/>
                  <a:gd name="connsiteX70" fmla="*/ 705326 w 723900"/>
                  <a:gd name="connsiteY70" fmla="*/ 162401 h 542925"/>
                  <a:gd name="connsiteX71" fmla="*/ 705326 w 723900"/>
                  <a:gd name="connsiteY71" fmla="*/ 451009 h 542925"/>
                  <a:gd name="connsiteX72" fmla="*/ 636746 w 723900"/>
                  <a:gd name="connsiteY72" fmla="*/ 492919 h 542925"/>
                  <a:gd name="connsiteX73" fmla="*/ 568166 w 723900"/>
                  <a:gd name="connsiteY73" fmla="*/ 468154 h 542925"/>
                  <a:gd name="connsiteX74" fmla="*/ 444341 w 723900"/>
                  <a:gd name="connsiteY74" fmla="*/ 373856 h 542925"/>
                  <a:gd name="connsiteX75" fmla="*/ 496729 w 723900"/>
                  <a:gd name="connsiteY75" fmla="*/ 287179 h 542925"/>
                  <a:gd name="connsiteX76" fmla="*/ 501491 w 723900"/>
                  <a:gd name="connsiteY76" fmla="*/ 287179 h 542925"/>
                  <a:gd name="connsiteX77" fmla="*/ 531971 w 723900"/>
                  <a:gd name="connsiteY77" fmla="*/ 256699 h 542925"/>
                  <a:gd name="connsiteX78" fmla="*/ 531971 w 723900"/>
                  <a:gd name="connsiteY78" fmla="*/ 243364 h 542925"/>
                  <a:gd name="connsiteX79" fmla="*/ 537686 w 723900"/>
                  <a:gd name="connsiteY79" fmla="*/ 243364 h 542925"/>
                  <a:gd name="connsiteX80" fmla="*/ 547211 w 723900"/>
                  <a:gd name="connsiteY80" fmla="*/ 233839 h 542925"/>
                  <a:gd name="connsiteX81" fmla="*/ 547211 w 723900"/>
                  <a:gd name="connsiteY81" fmla="*/ 191929 h 542925"/>
                  <a:gd name="connsiteX82" fmla="*/ 537686 w 723900"/>
                  <a:gd name="connsiteY82" fmla="*/ 182404 h 542925"/>
                  <a:gd name="connsiteX83" fmla="*/ 531971 w 723900"/>
                  <a:gd name="connsiteY83" fmla="*/ 182404 h 542925"/>
                  <a:gd name="connsiteX84" fmla="*/ 531971 w 723900"/>
                  <a:gd name="connsiteY84" fmla="*/ 159544 h 542925"/>
                  <a:gd name="connsiteX85" fmla="*/ 503396 w 723900"/>
                  <a:gd name="connsiteY85" fmla="*/ 129064 h 542925"/>
                  <a:gd name="connsiteX86" fmla="*/ 494824 w 723900"/>
                  <a:gd name="connsiteY86" fmla="*/ 94774 h 542925"/>
                  <a:gd name="connsiteX87" fmla="*/ 472916 w 723900"/>
                  <a:gd name="connsiteY87" fmla="*/ 92869 h 542925"/>
                  <a:gd name="connsiteX88" fmla="*/ 484346 w 723900"/>
                  <a:gd name="connsiteY88" fmla="*/ 128111 h 542925"/>
                  <a:gd name="connsiteX89" fmla="*/ 246221 w 723900"/>
                  <a:gd name="connsiteY89" fmla="*/ 128111 h 542925"/>
                  <a:gd name="connsiteX90" fmla="*/ 257651 w 723900"/>
                  <a:gd name="connsiteY90" fmla="*/ 92869 h 542925"/>
                  <a:gd name="connsiteX91" fmla="*/ 235744 w 723900"/>
                  <a:gd name="connsiteY91" fmla="*/ 94774 h 542925"/>
                  <a:gd name="connsiteX92" fmla="*/ 227171 w 723900"/>
                  <a:gd name="connsiteY92" fmla="*/ 129064 h 542925"/>
                  <a:gd name="connsiteX93" fmla="*/ 198596 w 723900"/>
                  <a:gd name="connsiteY93" fmla="*/ 159544 h 542925"/>
                  <a:gd name="connsiteX94" fmla="*/ 198596 w 723900"/>
                  <a:gd name="connsiteY94" fmla="*/ 182404 h 542925"/>
                  <a:gd name="connsiteX95" fmla="*/ 192881 w 723900"/>
                  <a:gd name="connsiteY95" fmla="*/ 182404 h 542925"/>
                  <a:gd name="connsiteX96" fmla="*/ 183356 w 723900"/>
                  <a:gd name="connsiteY96" fmla="*/ 191929 h 542925"/>
                  <a:gd name="connsiteX97" fmla="*/ 183356 w 723900"/>
                  <a:gd name="connsiteY97" fmla="*/ 233839 h 542925"/>
                  <a:gd name="connsiteX98" fmla="*/ 192881 w 723900"/>
                  <a:gd name="connsiteY98" fmla="*/ 243364 h 542925"/>
                  <a:gd name="connsiteX99" fmla="*/ 198596 w 723900"/>
                  <a:gd name="connsiteY99" fmla="*/ 243364 h 542925"/>
                  <a:gd name="connsiteX100" fmla="*/ 198596 w 723900"/>
                  <a:gd name="connsiteY100" fmla="*/ 256699 h 542925"/>
                  <a:gd name="connsiteX101" fmla="*/ 229076 w 723900"/>
                  <a:gd name="connsiteY101" fmla="*/ 287179 h 542925"/>
                  <a:gd name="connsiteX102" fmla="*/ 233839 w 723900"/>
                  <a:gd name="connsiteY102" fmla="*/ 287179 h 542925"/>
                  <a:gd name="connsiteX103" fmla="*/ 286226 w 723900"/>
                  <a:gd name="connsiteY103" fmla="*/ 373856 h 542925"/>
                  <a:gd name="connsiteX104" fmla="*/ 162401 w 723900"/>
                  <a:gd name="connsiteY104" fmla="*/ 468154 h 542925"/>
                  <a:gd name="connsiteX105" fmla="*/ 93821 w 723900"/>
                  <a:gd name="connsiteY105" fmla="*/ 492919 h 542925"/>
                  <a:gd name="connsiteX106" fmla="*/ 25241 w 723900"/>
                  <a:gd name="connsiteY106" fmla="*/ 451009 h 542925"/>
                  <a:gd name="connsiteX107" fmla="*/ 25241 w 723900"/>
                  <a:gd name="connsiteY107" fmla="*/ 162401 h 542925"/>
                  <a:gd name="connsiteX108" fmla="*/ 25241 w 723900"/>
                  <a:gd name="connsiteY108" fmla="*/ 150019 h 542925"/>
                  <a:gd name="connsiteX109" fmla="*/ 241459 w 723900"/>
                  <a:gd name="connsiteY109" fmla="*/ 82391 h 542925"/>
                  <a:gd name="connsiteX110" fmla="*/ 264319 w 723900"/>
                  <a:gd name="connsiteY110" fmla="*/ 80486 h 542925"/>
                  <a:gd name="connsiteX111" fmla="*/ 365284 w 723900"/>
                  <a:gd name="connsiteY111" fmla="*/ 76676 h 542925"/>
                  <a:gd name="connsiteX112" fmla="*/ 465296 w 723900"/>
                  <a:gd name="connsiteY112" fmla="*/ 80486 h 542925"/>
                  <a:gd name="connsiteX113" fmla="*/ 488156 w 723900"/>
                  <a:gd name="connsiteY113" fmla="*/ 82391 h 542925"/>
                  <a:gd name="connsiteX114" fmla="*/ 704374 w 723900"/>
                  <a:gd name="connsiteY114" fmla="*/ 150971 h 542925"/>
                  <a:gd name="connsiteX115" fmla="*/ 704374 w 723900"/>
                  <a:gd name="connsiteY115" fmla="*/ 16240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723900" h="542925">
                    <a:moveTo>
                      <a:pt x="475774" y="62389"/>
                    </a:moveTo>
                    <a:cubicBezTo>
                      <a:pt x="450056" y="29051"/>
                      <a:pt x="410051" y="7144"/>
                      <a:pt x="365284" y="7144"/>
                    </a:cubicBezTo>
                    <a:cubicBezTo>
                      <a:pt x="320516" y="7144"/>
                      <a:pt x="279559" y="29051"/>
                      <a:pt x="254794" y="62389"/>
                    </a:cubicBezTo>
                    <a:cubicBezTo>
                      <a:pt x="121444" y="72866"/>
                      <a:pt x="7144" y="103346"/>
                      <a:pt x="7144" y="150019"/>
                    </a:cubicBezTo>
                    <a:lnTo>
                      <a:pt x="7144" y="162401"/>
                    </a:lnTo>
                    <a:lnTo>
                      <a:pt x="7144" y="451009"/>
                    </a:lnTo>
                    <a:cubicBezTo>
                      <a:pt x="7144" y="473869"/>
                      <a:pt x="33814" y="491966"/>
                      <a:pt x="75724" y="507206"/>
                    </a:cubicBezTo>
                    <a:cubicBezTo>
                      <a:pt x="82391" y="509111"/>
                      <a:pt x="90011" y="511969"/>
                      <a:pt x="97631" y="513874"/>
                    </a:cubicBezTo>
                    <a:cubicBezTo>
                      <a:pt x="167164" y="533876"/>
                      <a:pt x="268129" y="543401"/>
                      <a:pt x="366236" y="543401"/>
                    </a:cubicBezTo>
                    <a:cubicBezTo>
                      <a:pt x="463391" y="543401"/>
                      <a:pt x="564356" y="532924"/>
                      <a:pt x="633889" y="513874"/>
                    </a:cubicBezTo>
                    <a:cubicBezTo>
                      <a:pt x="641509" y="511969"/>
                      <a:pt x="649129" y="509111"/>
                      <a:pt x="655796" y="507206"/>
                    </a:cubicBezTo>
                    <a:cubicBezTo>
                      <a:pt x="698659" y="492919"/>
                      <a:pt x="724376" y="473869"/>
                      <a:pt x="724376" y="451009"/>
                    </a:cubicBezTo>
                    <a:lnTo>
                      <a:pt x="724376" y="162401"/>
                    </a:lnTo>
                    <a:lnTo>
                      <a:pt x="724376" y="150019"/>
                    </a:lnTo>
                    <a:cubicBezTo>
                      <a:pt x="724376" y="102394"/>
                      <a:pt x="609124" y="72866"/>
                      <a:pt x="475774" y="62389"/>
                    </a:cubicBezTo>
                    <a:close/>
                    <a:moveTo>
                      <a:pt x="365284" y="26194"/>
                    </a:moveTo>
                    <a:cubicBezTo>
                      <a:pt x="397669" y="26194"/>
                      <a:pt x="427196" y="39529"/>
                      <a:pt x="449104" y="60484"/>
                    </a:cubicBezTo>
                    <a:cubicBezTo>
                      <a:pt x="421481" y="58579"/>
                      <a:pt x="392906" y="57626"/>
                      <a:pt x="365284" y="57626"/>
                    </a:cubicBezTo>
                    <a:cubicBezTo>
                      <a:pt x="337661" y="57626"/>
                      <a:pt x="309086" y="58579"/>
                      <a:pt x="281464" y="60484"/>
                    </a:cubicBezTo>
                    <a:cubicBezTo>
                      <a:pt x="303371" y="38576"/>
                      <a:pt x="332899" y="26194"/>
                      <a:pt x="365284" y="26194"/>
                    </a:cubicBezTo>
                    <a:close/>
                    <a:moveTo>
                      <a:pt x="365284" y="524351"/>
                    </a:moveTo>
                    <a:cubicBezTo>
                      <a:pt x="262414" y="524351"/>
                      <a:pt x="178594" y="513874"/>
                      <a:pt x="120491" y="500539"/>
                    </a:cubicBezTo>
                    <a:cubicBezTo>
                      <a:pt x="133826" y="494824"/>
                      <a:pt x="148114" y="490061"/>
                      <a:pt x="165259" y="487204"/>
                    </a:cubicBezTo>
                    <a:cubicBezTo>
                      <a:pt x="274796" y="470059"/>
                      <a:pt x="299561" y="416719"/>
                      <a:pt x="304324" y="388144"/>
                    </a:cubicBezTo>
                    <a:cubicBezTo>
                      <a:pt x="322421" y="400526"/>
                      <a:pt x="342424" y="408146"/>
                      <a:pt x="365284" y="408146"/>
                    </a:cubicBezTo>
                    <a:cubicBezTo>
                      <a:pt x="387191" y="408146"/>
                      <a:pt x="408146" y="400526"/>
                      <a:pt x="426244" y="388144"/>
                    </a:cubicBezTo>
                    <a:cubicBezTo>
                      <a:pt x="431006" y="416719"/>
                      <a:pt x="455771" y="469106"/>
                      <a:pt x="565309" y="487204"/>
                    </a:cubicBezTo>
                    <a:cubicBezTo>
                      <a:pt x="582454" y="490061"/>
                      <a:pt x="597694" y="494824"/>
                      <a:pt x="611029" y="500539"/>
                    </a:cubicBezTo>
                    <a:cubicBezTo>
                      <a:pt x="551021" y="513874"/>
                      <a:pt x="468154" y="524351"/>
                      <a:pt x="365284" y="524351"/>
                    </a:cubicBezTo>
                    <a:close/>
                    <a:moveTo>
                      <a:pt x="269081" y="206216"/>
                    </a:moveTo>
                    <a:cubicBezTo>
                      <a:pt x="268129" y="204311"/>
                      <a:pt x="266224" y="204311"/>
                      <a:pt x="264319" y="205264"/>
                    </a:cubicBezTo>
                    <a:lnTo>
                      <a:pt x="217646" y="233839"/>
                    </a:lnTo>
                    <a:lnTo>
                      <a:pt x="217646" y="223361"/>
                    </a:lnTo>
                    <a:lnTo>
                      <a:pt x="268129" y="191929"/>
                    </a:lnTo>
                    <a:cubicBezTo>
                      <a:pt x="270034" y="190976"/>
                      <a:pt x="270034" y="189071"/>
                      <a:pt x="269081" y="187166"/>
                    </a:cubicBezTo>
                    <a:cubicBezTo>
                      <a:pt x="268129" y="185261"/>
                      <a:pt x="266224" y="185261"/>
                      <a:pt x="264319" y="186214"/>
                    </a:cubicBezTo>
                    <a:lnTo>
                      <a:pt x="217646" y="214789"/>
                    </a:lnTo>
                    <a:lnTo>
                      <a:pt x="217646" y="158591"/>
                    </a:lnTo>
                    <a:cubicBezTo>
                      <a:pt x="217646" y="151924"/>
                      <a:pt x="223361" y="147161"/>
                      <a:pt x="229076" y="147161"/>
                    </a:cubicBezTo>
                    <a:lnTo>
                      <a:pt x="234791" y="147161"/>
                    </a:lnTo>
                    <a:lnTo>
                      <a:pt x="493871" y="147161"/>
                    </a:lnTo>
                    <a:lnTo>
                      <a:pt x="499586" y="147161"/>
                    </a:lnTo>
                    <a:cubicBezTo>
                      <a:pt x="506254" y="147161"/>
                      <a:pt x="511016" y="152876"/>
                      <a:pt x="511016" y="158591"/>
                    </a:cubicBezTo>
                    <a:lnTo>
                      <a:pt x="511016" y="255746"/>
                    </a:lnTo>
                    <a:cubicBezTo>
                      <a:pt x="511016" y="262414"/>
                      <a:pt x="506254" y="267176"/>
                      <a:pt x="499586" y="267176"/>
                    </a:cubicBezTo>
                    <a:lnTo>
                      <a:pt x="489109" y="267176"/>
                    </a:lnTo>
                    <a:lnTo>
                      <a:pt x="414814" y="267176"/>
                    </a:lnTo>
                    <a:lnTo>
                      <a:pt x="394811" y="233839"/>
                    </a:lnTo>
                    <a:cubicBezTo>
                      <a:pt x="388144" y="223361"/>
                      <a:pt x="377666" y="216694"/>
                      <a:pt x="365284" y="216694"/>
                    </a:cubicBezTo>
                    <a:cubicBezTo>
                      <a:pt x="352901" y="216694"/>
                      <a:pt x="341471" y="223361"/>
                      <a:pt x="335756" y="233839"/>
                    </a:cubicBezTo>
                    <a:lnTo>
                      <a:pt x="315754" y="268129"/>
                    </a:lnTo>
                    <a:lnTo>
                      <a:pt x="241459" y="268129"/>
                    </a:lnTo>
                    <a:lnTo>
                      <a:pt x="229076" y="268129"/>
                    </a:lnTo>
                    <a:cubicBezTo>
                      <a:pt x="222409" y="268129"/>
                      <a:pt x="217646" y="262414"/>
                      <a:pt x="217646" y="256699"/>
                    </a:cubicBezTo>
                    <a:lnTo>
                      <a:pt x="217646" y="243364"/>
                    </a:lnTo>
                    <a:lnTo>
                      <a:pt x="268129" y="211931"/>
                    </a:lnTo>
                    <a:cubicBezTo>
                      <a:pt x="270034" y="210026"/>
                      <a:pt x="270986" y="208121"/>
                      <a:pt x="269081" y="206216"/>
                    </a:cubicBezTo>
                    <a:close/>
                    <a:moveTo>
                      <a:pt x="321469" y="287179"/>
                    </a:moveTo>
                    <a:cubicBezTo>
                      <a:pt x="325279" y="287179"/>
                      <a:pt x="328136" y="285274"/>
                      <a:pt x="330041" y="281464"/>
                    </a:cubicBezTo>
                    <a:cubicBezTo>
                      <a:pt x="330041" y="281464"/>
                      <a:pt x="330041" y="280511"/>
                      <a:pt x="330041" y="280511"/>
                    </a:cubicBezTo>
                    <a:lnTo>
                      <a:pt x="350996" y="243364"/>
                    </a:lnTo>
                    <a:cubicBezTo>
                      <a:pt x="353854" y="238601"/>
                      <a:pt x="358616" y="235744"/>
                      <a:pt x="364331" y="235744"/>
                    </a:cubicBezTo>
                    <a:cubicBezTo>
                      <a:pt x="370046" y="235744"/>
                      <a:pt x="374809" y="238601"/>
                      <a:pt x="377666" y="243364"/>
                    </a:cubicBezTo>
                    <a:lnTo>
                      <a:pt x="398621" y="279559"/>
                    </a:lnTo>
                    <a:cubicBezTo>
                      <a:pt x="398621" y="279559"/>
                      <a:pt x="399574" y="281464"/>
                      <a:pt x="399574" y="281464"/>
                    </a:cubicBezTo>
                    <a:cubicBezTo>
                      <a:pt x="401479" y="285274"/>
                      <a:pt x="404336" y="287179"/>
                      <a:pt x="408146" y="287179"/>
                    </a:cubicBezTo>
                    <a:lnTo>
                      <a:pt x="475774" y="287179"/>
                    </a:lnTo>
                    <a:cubicBezTo>
                      <a:pt x="457676" y="338614"/>
                      <a:pt x="414814" y="389096"/>
                      <a:pt x="365284" y="389096"/>
                    </a:cubicBezTo>
                    <a:cubicBezTo>
                      <a:pt x="315754" y="389096"/>
                      <a:pt x="272891" y="338614"/>
                      <a:pt x="254794" y="286226"/>
                    </a:cubicBezTo>
                    <a:lnTo>
                      <a:pt x="321469" y="286226"/>
                    </a:lnTo>
                    <a:close/>
                    <a:moveTo>
                      <a:pt x="705326" y="162401"/>
                    </a:moveTo>
                    <a:lnTo>
                      <a:pt x="705326" y="451009"/>
                    </a:lnTo>
                    <a:cubicBezTo>
                      <a:pt x="705326" y="464344"/>
                      <a:pt x="681514" y="479584"/>
                      <a:pt x="636746" y="492919"/>
                    </a:cubicBezTo>
                    <a:cubicBezTo>
                      <a:pt x="618649" y="481489"/>
                      <a:pt x="595789" y="471964"/>
                      <a:pt x="568166" y="468154"/>
                    </a:cubicBezTo>
                    <a:cubicBezTo>
                      <a:pt x="446246" y="449104"/>
                      <a:pt x="443389" y="385286"/>
                      <a:pt x="444341" y="373856"/>
                    </a:cubicBezTo>
                    <a:cubicBezTo>
                      <a:pt x="468154" y="350996"/>
                      <a:pt x="486251" y="319564"/>
                      <a:pt x="496729" y="287179"/>
                    </a:cubicBezTo>
                    <a:lnTo>
                      <a:pt x="501491" y="287179"/>
                    </a:lnTo>
                    <a:cubicBezTo>
                      <a:pt x="518636" y="287179"/>
                      <a:pt x="531971" y="273844"/>
                      <a:pt x="531971" y="256699"/>
                    </a:cubicBezTo>
                    <a:lnTo>
                      <a:pt x="531971" y="243364"/>
                    </a:lnTo>
                    <a:lnTo>
                      <a:pt x="537686" y="243364"/>
                    </a:lnTo>
                    <a:cubicBezTo>
                      <a:pt x="543401" y="243364"/>
                      <a:pt x="547211" y="239554"/>
                      <a:pt x="547211" y="233839"/>
                    </a:cubicBezTo>
                    <a:lnTo>
                      <a:pt x="547211" y="191929"/>
                    </a:lnTo>
                    <a:cubicBezTo>
                      <a:pt x="547211" y="186214"/>
                      <a:pt x="543401" y="182404"/>
                      <a:pt x="537686" y="182404"/>
                    </a:cubicBezTo>
                    <a:lnTo>
                      <a:pt x="531971" y="182404"/>
                    </a:lnTo>
                    <a:lnTo>
                      <a:pt x="531971" y="159544"/>
                    </a:lnTo>
                    <a:cubicBezTo>
                      <a:pt x="531971" y="143351"/>
                      <a:pt x="519589" y="130016"/>
                      <a:pt x="503396" y="129064"/>
                    </a:cubicBezTo>
                    <a:cubicBezTo>
                      <a:pt x="501491" y="117634"/>
                      <a:pt x="498634" y="106204"/>
                      <a:pt x="494824" y="94774"/>
                    </a:cubicBezTo>
                    <a:cubicBezTo>
                      <a:pt x="488156" y="93821"/>
                      <a:pt x="480536" y="93821"/>
                      <a:pt x="472916" y="92869"/>
                    </a:cubicBezTo>
                    <a:cubicBezTo>
                      <a:pt x="478631" y="104299"/>
                      <a:pt x="482441" y="115729"/>
                      <a:pt x="484346" y="128111"/>
                    </a:cubicBezTo>
                    <a:lnTo>
                      <a:pt x="246221" y="128111"/>
                    </a:lnTo>
                    <a:cubicBezTo>
                      <a:pt x="248126" y="115729"/>
                      <a:pt x="251936" y="103346"/>
                      <a:pt x="257651" y="92869"/>
                    </a:cubicBezTo>
                    <a:cubicBezTo>
                      <a:pt x="250031" y="93821"/>
                      <a:pt x="243364" y="93821"/>
                      <a:pt x="235744" y="94774"/>
                    </a:cubicBezTo>
                    <a:cubicBezTo>
                      <a:pt x="230981" y="105251"/>
                      <a:pt x="228124" y="116681"/>
                      <a:pt x="227171" y="129064"/>
                    </a:cubicBezTo>
                    <a:cubicBezTo>
                      <a:pt x="210979" y="130016"/>
                      <a:pt x="198596" y="143351"/>
                      <a:pt x="198596" y="159544"/>
                    </a:cubicBezTo>
                    <a:lnTo>
                      <a:pt x="198596" y="182404"/>
                    </a:lnTo>
                    <a:lnTo>
                      <a:pt x="192881" y="182404"/>
                    </a:lnTo>
                    <a:cubicBezTo>
                      <a:pt x="187166" y="182404"/>
                      <a:pt x="183356" y="186214"/>
                      <a:pt x="183356" y="191929"/>
                    </a:cubicBezTo>
                    <a:lnTo>
                      <a:pt x="183356" y="233839"/>
                    </a:lnTo>
                    <a:cubicBezTo>
                      <a:pt x="183356" y="239554"/>
                      <a:pt x="187166" y="243364"/>
                      <a:pt x="192881" y="243364"/>
                    </a:cubicBezTo>
                    <a:lnTo>
                      <a:pt x="198596" y="243364"/>
                    </a:lnTo>
                    <a:lnTo>
                      <a:pt x="198596" y="256699"/>
                    </a:lnTo>
                    <a:cubicBezTo>
                      <a:pt x="198596" y="273844"/>
                      <a:pt x="211931" y="287179"/>
                      <a:pt x="229076" y="287179"/>
                    </a:cubicBezTo>
                    <a:lnTo>
                      <a:pt x="233839" y="287179"/>
                    </a:lnTo>
                    <a:cubicBezTo>
                      <a:pt x="244316" y="319564"/>
                      <a:pt x="262414" y="350996"/>
                      <a:pt x="286226" y="373856"/>
                    </a:cubicBezTo>
                    <a:cubicBezTo>
                      <a:pt x="286226" y="384334"/>
                      <a:pt x="283369" y="449104"/>
                      <a:pt x="162401" y="468154"/>
                    </a:cubicBezTo>
                    <a:cubicBezTo>
                      <a:pt x="134779" y="472916"/>
                      <a:pt x="111919" y="481489"/>
                      <a:pt x="93821" y="492919"/>
                    </a:cubicBezTo>
                    <a:cubicBezTo>
                      <a:pt x="50006" y="479584"/>
                      <a:pt x="25241" y="464344"/>
                      <a:pt x="25241" y="451009"/>
                    </a:cubicBezTo>
                    <a:lnTo>
                      <a:pt x="25241" y="162401"/>
                    </a:lnTo>
                    <a:lnTo>
                      <a:pt x="25241" y="150019"/>
                    </a:lnTo>
                    <a:cubicBezTo>
                      <a:pt x="25241" y="126206"/>
                      <a:pt x="105251" y="94774"/>
                      <a:pt x="241459" y="82391"/>
                    </a:cubicBezTo>
                    <a:cubicBezTo>
                      <a:pt x="249079" y="81439"/>
                      <a:pt x="256699" y="81439"/>
                      <a:pt x="264319" y="80486"/>
                    </a:cubicBezTo>
                    <a:cubicBezTo>
                      <a:pt x="295751" y="78581"/>
                      <a:pt x="329089" y="76676"/>
                      <a:pt x="365284" y="76676"/>
                    </a:cubicBezTo>
                    <a:cubicBezTo>
                      <a:pt x="401479" y="76676"/>
                      <a:pt x="434816" y="77629"/>
                      <a:pt x="465296" y="80486"/>
                    </a:cubicBezTo>
                    <a:cubicBezTo>
                      <a:pt x="472916" y="81439"/>
                      <a:pt x="480536" y="81439"/>
                      <a:pt x="488156" y="82391"/>
                    </a:cubicBezTo>
                    <a:cubicBezTo>
                      <a:pt x="624364" y="94774"/>
                      <a:pt x="704374" y="126206"/>
                      <a:pt x="704374" y="150971"/>
                    </a:cubicBezTo>
                    <a:lnTo>
                      <a:pt x="704374" y="1624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56C3CEB-7E5F-4154-A6E7-A32EDA8EF04B}"/>
                </a:ext>
              </a:extLst>
            </p:cNvPr>
            <p:cNvSpPr txBox="1"/>
            <p:nvPr/>
          </p:nvSpPr>
          <p:spPr>
            <a:xfrm flipH="1">
              <a:off x="4805976" y="3612500"/>
              <a:ext cx="3106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amet, consectetuer adipiscing elit. Maecenas porttitor congue. 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42C3242-9078-4D60-B555-94569C9FD15D}"/>
                </a:ext>
              </a:extLst>
            </p:cNvPr>
            <p:cNvSpPr txBox="1"/>
            <p:nvPr/>
          </p:nvSpPr>
          <p:spPr>
            <a:xfrm>
              <a:off x="4840934" y="2937173"/>
              <a:ext cx="28224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>
                  <a:solidFill>
                    <a:schemeClr val="accent1"/>
                  </a:solidFill>
                  <a:latin typeface="+mj-lt"/>
                </a:rPr>
                <a:t>Shows</a:t>
              </a:r>
              <a:r>
                <a:rPr lang="en-US" sz="3600" i="1" dirty="0">
                  <a:solidFill>
                    <a:schemeClr val="bg1"/>
                  </a:solidFill>
                  <a:latin typeface="+mj-lt"/>
                </a:rPr>
                <a:t> to </a:t>
              </a:r>
              <a:r>
                <a:rPr lang="en-US" sz="3600" b="1" i="1" dirty="0">
                  <a:solidFill>
                    <a:schemeClr val="bg1"/>
                  </a:solidFill>
                  <a:latin typeface="+mj-lt"/>
                </a:rPr>
                <a:t>Sales</a:t>
              </a:r>
            </a:p>
          </p:txBody>
        </p:sp>
      </p:grpSp>
      <p:grpSp>
        <p:nvGrpSpPr>
          <p:cNvPr id="11" name="Group 10" descr="Info with Icon">
            <a:extLst>
              <a:ext uri="{FF2B5EF4-FFF2-40B4-BE49-F238E27FC236}">
                <a16:creationId xmlns:a16="http://schemas.microsoft.com/office/drawing/2014/main" id="{4320CB6B-6E8F-4635-AFB0-06ACF8A889B5}"/>
              </a:ext>
            </a:extLst>
          </p:cNvPr>
          <p:cNvGrpSpPr/>
          <p:nvPr/>
        </p:nvGrpSpPr>
        <p:grpSpPr>
          <a:xfrm>
            <a:off x="8119362" y="2937848"/>
            <a:ext cx="4029941" cy="1606502"/>
            <a:chOff x="8119362" y="2937848"/>
            <a:chExt cx="4029941" cy="1606502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E12C728-CC7A-4E4D-8C24-4D38A508DAFC}"/>
                </a:ext>
              </a:extLst>
            </p:cNvPr>
            <p:cNvSpPr txBox="1"/>
            <p:nvPr/>
          </p:nvSpPr>
          <p:spPr>
            <a:xfrm flipH="1">
              <a:off x="8966124" y="3621020"/>
              <a:ext cx="3106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amet, consectetuer adipiscing elit. Maecenas porttitor congue. 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8307A-08E7-42AE-A37E-4FE31C58BC20}"/>
                </a:ext>
              </a:extLst>
            </p:cNvPr>
            <p:cNvGrpSpPr/>
            <p:nvPr/>
          </p:nvGrpSpPr>
          <p:grpSpPr>
            <a:xfrm>
              <a:off x="8119362" y="3095245"/>
              <a:ext cx="676938" cy="752944"/>
              <a:chOff x="8536966" y="-241384"/>
              <a:chExt cx="1199236" cy="1333885"/>
            </a:xfrm>
          </p:grpSpPr>
          <p:sp>
            <p:nvSpPr>
              <p:cNvPr id="82" name="Graphic 33">
                <a:extLst>
                  <a:ext uri="{FF2B5EF4-FFF2-40B4-BE49-F238E27FC236}">
                    <a16:creationId xmlns:a16="http://schemas.microsoft.com/office/drawing/2014/main" id="{7AA15C02-ECBF-4315-ACB7-9A8879BBD6EC}"/>
                  </a:ext>
                </a:extLst>
              </p:cNvPr>
              <p:cNvSpPr/>
              <p:nvPr/>
            </p:nvSpPr>
            <p:spPr>
              <a:xfrm>
                <a:off x="9161931" y="596217"/>
                <a:ext cx="574271" cy="496284"/>
              </a:xfrm>
              <a:custGeom>
                <a:avLst/>
                <a:gdLst>
                  <a:gd name="connsiteX0" fmla="*/ 763656 w 771525"/>
                  <a:gd name="connsiteY0" fmla="*/ 617918 h 666750"/>
                  <a:gd name="connsiteX1" fmla="*/ 699838 w 771525"/>
                  <a:gd name="connsiteY1" fmla="*/ 665543 h 666750"/>
                  <a:gd name="connsiteX2" fmla="*/ 74046 w 771525"/>
                  <a:gd name="connsiteY2" fmla="*/ 666495 h 666750"/>
                  <a:gd name="connsiteX3" fmla="*/ 74046 w 771525"/>
                  <a:gd name="connsiteY3" fmla="*/ 666495 h 666750"/>
                  <a:gd name="connsiteX4" fmla="*/ 10228 w 771525"/>
                  <a:gd name="connsiteY4" fmla="*/ 619823 h 666750"/>
                  <a:gd name="connsiteX5" fmla="*/ 35946 w 771525"/>
                  <a:gd name="connsiteY5" fmla="*/ 545528 h 666750"/>
                  <a:gd name="connsiteX6" fmla="*/ 353128 w 771525"/>
                  <a:gd name="connsiteY6" fmla="*/ 288353 h 666750"/>
                  <a:gd name="connsiteX7" fmla="*/ 354081 w 771525"/>
                  <a:gd name="connsiteY7" fmla="*/ 288353 h 666750"/>
                  <a:gd name="connsiteX8" fmla="*/ 371226 w 771525"/>
                  <a:gd name="connsiteY8" fmla="*/ 280733 h 666750"/>
                  <a:gd name="connsiteX9" fmla="*/ 371226 w 771525"/>
                  <a:gd name="connsiteY9" fmla="*/ 212153 h 666750"/>
                  <a:gd name="connsiteX10" fmla="*/ 366463 w 771525"/>
                  <a:gd name="connsiteY10" fmla="*/ 205485 h 666750"/>
                  <a:gd name="connsiteX11" fmla="*/ 287406 w 771525"/>
                  <a:gd name="connsiteY11" fmla="*/ 107378 h 666750"/>
                  <a:gd name="connsiteX12" fmla="*/ 317886 w 771525"/>
                  <a:gd name="connsiteY12" fmla="*/ 34988 h 666750"/>
                  <a:gd name="connsiteX13" fmla="*/ 391228 w 771525"/>
                  <a:gd name="connsiteY13" fmla="*/ 7365 h 666750"/>
                  <a:gd name="connsiteX14" fmla="*/ 487431 w 771525"/>
                  <a:gd name="connsiteY14" fmla="*/ 105473 h 666750"/>
                  <a:gd name="connsiteX15" fmla="*/ 486478 w 771525"/>
                  <a:gd name="connsiteY15" fmla="*/ 117855 h 666750"/>
                  <a:gd name="connsiteX16" fmla="*/ 466476 w 771525"/>
                  <a:gd name="connsiteY16" fmla="*/ 130238 h 666750"/>
                  <a:gd name="connsiteX17" fmla="*/ 466476 w 771525"/>
                  <a:gd name="connsiteY17" fmla="*/ 130238 h 666750"/>
                  <a:gd name="connsiteX18" fmla="*/ 455046 w 771525"/>
                  <a:gd name="connsiteY18" fmla="*/ 114045 h 666750"/>
                  <a:gd name="connsiteX19" fmla="*/ 455046 w 771525"/>
                  <a:gd name="connsiteY19" fmla="*/ 105473 h 666750"/>
                  <a:gd name="connsiteX20" fmla="*/ 389323 w 771525"/>
                  <a:gd name="connsiteY20" fmla="*/ 37845 h 666750"/>
                  <a:gd name="connsiteX21" fmla="*/ 338841 w 771525"/>
                  <a:gd name="connsiteY21" fmla="*/ 56895 h 666750"/>
                  <a:gd name="connsiteX22" fmla="*/ 317886 w 771525"/>
                  <a:gd name="connsiteY22" fmla="*/ 106425 h 666750"/>
                  <a:gd name="connsiteX23" fmla="*/ 372178 w 771525"/>
                  <a:gd name="connsiteY23" fmla="*/ 174053 h 666750"/>
                  <a:gd name="connsiteX24" fmla="*/ 391228 w 771525"/>
                  <a:gd name="connsiteY24" fmla="*/ 184530 h 666750"/>
                  <a:gd name="connsiteX25" fmla="*/ 401706 w 771525"/>
                  <a:gd name="connsiteY25" fmla="*/ 213105 h 666750"/>
                  <a:gd name="connsiteX26" fmla="*/ 401706 w 771525"/>
                  <a:gd name="connsiteY26" fmla="*/ 291210 h 666750"/>
                  <a:gd name="connsiteX27" fmla="*/ 385513 w 771525"/>
                  <a:gd name="connsiteY27" fmla="*/ 309308 h 666750"/>
                  <a:gd name="connsiteX28" fmla="*/ 371226 w 771525"/>
                  <a:gd name="connsiteY28" fmla="*/ 314070 h 666750"/>
                  <a:gd name="connsiteX29" fmla="*/ 132148 w 771525"/>
                  <a:gd name="connsiteY29" fmla="*/ 507428 h 666750"/>
                  <a:gd name="connsiteX30" fmla="*/ 594111 w 771525"/>
                  <a:gd name="connsiteY30" fmla="*/ 508380 h 666750"/>
                  <a:gd name="connsiteX31" fmla="*/ 607446 w 771525"/>
                  <a:gd name="connsiteY31" fmla="*/ 516000 h 666750"/>
                  <a:gd name="connsiteX32" fmla="*/ 593158 w 771525"/>
                  <a:gd name="connsiteY32" fmla="*/ 539813 h 666750"/>
                  <a:gd name="connsiteX33" fmla="*/ 92143 w 771525"/>
                  <a:gd name="connsiteY33" fmla="*/ 539813 h 666750"/>
                  <a:gd name="connsiteX34" fmla="*/ 96906 w 771525"/>
                  <a:gd name="connsiteY34" fmla="*/ 536003 h 666750"/>
                  <a:gd name="connsiteX35" fmla="*/ 54043 w 771525"/>
                  <a:gd name="connsiteY35" fmla="*/ 570293 h 666750"/>
                  <a:gd name="connsiteX36" fmla="*/ 53091 w 771525"/>
                  <a:gd name="connsiteY36" fmla="*/ 570293 h 666750"/>
                  <a:gd name="connsiteX37" fmla="*/ 38803 w 771525"/>
                  <a:gd name="connsiteY37" fmla="*/ 609345 h 666750"/>
                  <a:gd name="connsiteX38" fmla="*/ 72141 w 771525"/>
                  <a:gd name="connsiteY38" fmla="*/ 634110 h 666750"/>
                  <a:gd name="connsiteX39" fmla="*/ 72141 w 771525"/>
                  <a:gd name="connsiteY39" fmla="*/ 634110 h 666750"/>
                  <a:gd name="connsiteX40" fmla="*/ 699838 w 771525"/>
                  <a:gd name="connsiteY40" fmla="*/ 634110 h 666750"/>
                  <a:gd name="connsiteX41" fmla="*/ 733176 w 771525"/>
                  <a:gd name="connsiteY41" fmla="*/ 609345 h 666750"/>
                  <a:gd name="connsiteX42" fmla="*/ 718888 w 771525"/>
                  <a:gd name="connsiteY42" fmla="*/ 570293 h 666750"/>
                  <a:gd name="connsiteX43" fmla="*/ 717936 w 771525"/>
                  <a:gd name="connsiteY43" fmla="*/ 569340 h 666750"/>
                  <a:gd name="connsiteX44" fmla="*/ 434091 w 771525"/>
                  <a:gd name="connsiteY44" fmla="*/ 340740 h 666750"/>
                  <a:gd name="connsiteX45" fmla="*/ 428376 w 771525"/>
                  <a:gd name="connsiteY45" fmla="*/ 328358 h 666750"/>
                  <a:gd name="connsiteX46" fmla="*/ 428376 w 771525"/>
                  <a:gd name="connsiteY46" fmla="*/ 328358 h 666750"/>
                  <a:gd name="connsiteX47" fmla="*/ 454093 w 771525"/>
                  <a:gd name="connsiteY47" fmla="*/ 315975 h 666750"/>
                  <a:gd name="connsiteX48" fmla="*/ 737938 w 771525"/>
                  <a:gd name="connsiteY48" fmla="*/ 543623 h 666750"/>
                  <a:gd name="connsiteX49" fmla="*/ 763656 w 771525"/>
                  <a:gd name="connsiteY49" fmla="*/ 617918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71525" h="666750">
                    <a:moveTo>
                      <a:pt x="763656" y="617918"/>
                    </a:moveTo>
                    <a:cubicBezTo>
                      <a:pt x="755083" y="646493"/>
                      <a:pt x="730318" y="665543"/>
                      <a:pt x="699838" y="665543"/>
                    </a:cubicBezTo>
                    <a:lnTo>
                      <a:pt x="74046" y="666495"/>
                    </a:lnTo>
                    <a:cubicBezTo>
                      <a:pt x="74046" y="666495"/>
                      <a:pt x="74046" y="666495"/>
                      <a:pt x="74046" y="666495"/>
                    </a:cubicBezTo>
                    <a:cubicBezTo>
                      <a:pt x="44518" y="666495"/>
                      <a:pt x="18801" y="648398"/>
                      <a:pt x="10228" y="619823"/>
                    </a:cubicBezTo>
                    <a:cubicBezTo>
                      <a:pt x="1656" y="591248"/>
                      <a:pt x="11181" y="562673"/>
                      <a:pt x="35946" y="545528"/>
                    </a:cubicBezTo>
                    <a:lnTo>
                      <a:pt x="353128" y="288353"/>
                    </a:lnTo>
                    <a:lnTo>
                      <a:pt x="354081" y="288353"/>
                    </a:lnTo>
                    <a:cubicBezTo>
                      <a:pt x="359796" y="284543"/>
                      <a:pt x="365511" y="281685"/>
                      <a:pt x="371226" y="280733"/>
                    </a:cubicBezTo>
                    <a:lnTo>
                      <a:pt x="371226" y="212153"/>
                    </a:lnTo>
                    <a:cubicBezTo>
                      <a:pt x="371226" y="209295"/>
                      <a:pt x="369321" y="206438"/>
                      <a:pt x="366463" y="205485"/>
                    </a:cubicBezTo>
                    <a:cubicBezTo>
                      <a:pt x="320743" y="195960"/>
                      <a:pt x="287406" y="154050"/>
                      <a:pt x="287406" y="107378"/>
                    </a:cubicBezTo>
                    <a:cubicBezTo>
                      <a:pt x="287406" y="79755"/>
                      <a:pt x="297883" y="54038"/>
                      <a:pt x="317886" y="34988"/>
                    </a:cubicBezTo>
                    <a:cubicBezTo>
                      <a:pt x="337888" y="15938"/>
                      <a:pt x="363606" y="5460"/>
                      <a:pt x="391228" y="7365"/>
                    </a:cubicBezTo>
                    <a:cubicBezTo>
                      <a:pt x="444568" y="9270"/>
                      <a:pt x="486478" y="52133"/>
                      <a:pt x="487431" y="105473"/>
                    </a:cubicBezTo>
                    <a:cubicBezTo>
                      <a:pt x="487431" y="110235"/>
                      <a:pt x="487431" y="114045"/>
                      <a:pt x="486478" y="117855"/>
                    </a:cubicBezTo>
                    <a:cubicBezTo>
                      <a:pt x="485526" y="127380"/>
                      <a:pt x="475048" y="135000"/>
                      <a:pt x="466476" y="130238"/>
                    </a:cubicBezTo>
                    <a:lnTo>
                      <a:pt x="466476" y="130238"/>
                    </a:lnTo>
                    <a:cubicBezTo>
                      <a:pt x="458856" y="128333"/>
                      <a:pt x="455046" y="121665"/>
                      <a:pt x="455046" y="114045"/>
                    </a:cubicBezTo>
                    <a:cubicBezTo>
                      <a:pt x="455046" y="111188"/>
                      <a:pt x="455998" y="108330"/>
                      <a:pt x="455046" y="105473"/>
                    </a:cubicBezTo>
                    <a:cubicBezTo>
                      <a:pt x="454093" y="69278"/>
                      <a:pt x="424566" y="39750"/>
                      <a:pt x="389323" y="37845"/>
                    </a:cubicBezTo>
                    <a:cubicBezTo>
                      <a:pt x="370273" y="36893"/>
                      <a:pt x="352176" y="43560"/>
                      <a:pt x="338841" y="56895"/>
                    </a:cubicBezTo>
                    <a:cubicBezTo>
                      <a:pt x="325506" y="70230"/>
                      <a:pt x="317886" y="87375"/>
                      <a:pt x="317886" y="106425"/>
                    </a:cubicBezTo>
                    <a:cubicBezTo>
                      <a:pt x="317886" y="138810"/>
                      <a:pt x="340746" y="167385"/>
                      <a:pt x="372178" y="174053"/>
                    </a:cubicBezTo>
                    <a:cubicBezTo>
                      <a:pt x="379798" y="175958"/>
                      <a:pt x="386466" y="179768"/>
                      <a:pt x="391228" y="184530"/>
                    </a:cubicBezTo>
                    <a:cubicBezTo>
                      <a:pt x="398848" y="192150"/>
                      <a:pt x="401706" y="202628"/>
                      <a:pt x="401706" y="213105"/>
                    </a:cubicBezTo>
                    <a:lnTo>
                      <a:pt x="401706" y="291210"/>
                    </a:lnTo>
                    <a:cubicBezTo>
                      <a:pt x="401706" y="300735"/>
                      <a:pt x="395038" y="308355"/>
                      <a:pt x="385513" y="309308"/>
                    </a:cubicBezTo>
                    <a:cubicBezTo>
                      <a:pt x="380751" y="309308"/>
                      <a:pt x="375988" y="311213"/>
                      <a:pt x="371226" y="314070"/>
                    </a:cubicBezTo>
                    <a:lnTo>
                      <a:pt x="132148" y="507428"/>
                    </a:lnTo>
                    <a:lnTo>
                      <a:pt x="594111" y="508380"/>
                    </a:lnTo>
                    <a:cubicBezTo>
                      <a:pt x="599826" y="508380"/>
                      <a:pt x="604588" y="511238"/>
                      <a:pt x="607446" y="516000"/>
                    </a:cubicBezTo>
                    <a:cubicBezTo>
                      <a:pt x="615066" y="529335"/>
                      <a:pt x="608398" y="539813"/>
                      <a:pt x="593158" y="539813"/>
                    </a:cubicBezTo>
                    <a:lnTo>
                      <a:pt x="92143" y="539813"/>
                    </a:lnTo>
                    <a:lnTo>
                      <a:pt x="96906" y="536003"/>
                    </a:lnTo>
                    <a:lnTo>
                      <a:pt x="54043" y="570293"/>
                    </a:lnTo>
                    <a:lnTo>
                      <a:pt x="53091" y="570293"/>
                    </a:lnTo>
                    <a:cubicBezTo>
                      <a:pt x="36898" y="580770"/>
                      <a:pt x="35946" y="597915"/>
                      <a:pt x="38803" y="609345"/>
                    </a:cubicBezTo>
                    <a:cubicBezTo>
                      <a:pt x="42613" y="621728"/>
                      <a:pt x="53091" y="634110"/>
                      <a:pt x="72141" y="634110"/>
                    </a:cubicBezTo>
                    <a:cubicBezTo>
                      <a:pt x="72141" y="634110"/>
                      <a:pt x="72141" y="634110"/>
                      <a:pt x="72141" y="634110"/>
                    </a:cubicBezTo>
                    <a:lnTo>
                      <a:pt x="699838" y="634110"/>
                    </a:lnTo>
                    <a:cubicBezTo>
                      <a:pt x="718888" y="634110"/>
                      <a:pt x="729366" y="621728"/>
                      <a:pt x="733176" y="609345"/>
                    </a:cubicBezTo>
                    <a:cubicBezTo>
                      <a:pt x="736986" y="596963"/>
                      <a:pt x="735081" y="580770"/>
                      <a:pt x="718888" y="570293"/>
                    </a:cubicBezTo>
                    <a:lnTo>
                      <a:pt x="717936" y="569340"/>
                    </a:lnTo>
                    <a:lnTo>
                      <a:pt x="434091" y="340740"/>
                    </a:lnTo>
                    <a:cubicBezTo>
                      <a:pt x="430281" y="337883"/>
                      <a:pt x="428376" y="333120"/>
                      <a:pt x="428376" y="328358"/>
                    </a:cubicBezTo>
                    <a:lnTo>
                      <a:pt x="428376" y="328358"/>
                    </a:lnTo>
                    <a:cubicBezTo>
                      <a:pt x="428376" y="315023"/>
                      <a:pt x="443616" y="307403"/>
                      <a:pt x="454093" y="315975"/>
                    </a:cubicBezTo>
                    <a:lnTo>
                      <a:pt x="737938" y="543623"/>
                    </a:lnTo>
                    <a:cubicBezTo>
                      <a:pt x="761751" y="560768"/>
                      <a:pt x="772228" y="589343"/>
                      <a:pt x="763656" y="61791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Graphic 33">
                <a:extLst>
                  <a:ext uri="{FF2B5EF4-FFF2-40B4-BE49-F238E27FC236}">
                    <a16:creationId xmlns:a16="http://schemas.microsoft.com/office/drawing/2014/main" id="{C8BFB69A-A7C2-4DCA-95A3-63CB6BA10771}"/>
                  </a:ext>
                </a:extLst>
              </p:cNvPr>
              <p:cNvSpPr/>
              <p:nvPr/>
            </p:nvSpPr>
            <p:spPr>
              <a:xfrm>
                <a:off x="8536966" y="596217"/>
                <a:ext cx="574271" cy="496284"/>
              </a:xfrm>
              <a:custGeom>
                <a:avLst/>
                <a:gdLst>
                  <a:gd name="connsiteX0" fmla="*/ 763656 w 771525"/>
                  <a:gd name="connsiteY0" fmla="*/ 617918 h 666750"/>
                  <a:gd name="connsiteX1" fmla="*/ 699838 w 771525"/>
                  <a:gd name="connsiteY1" fmla="*/ 665543 h 666750"/>
                  <a:gd name="connsiteX2" fmla="*/ 74046 w 771525"/>
                  <a:gd name="connsiteY2" fmla="*/ 666495 h 666750"/>
                  <a:gd name="connsiteX3" fmla="*/ 74046 w 771525"/>
                  <a:gd name="connsiteY3" fmla="*/ 666495 h 666750"/>
                  <a:gd name="connsiteX4" fmla="*/ 10228 w 771525"/>
                  <a:gd name="connsiteY4" fmla="*/ 619823 h 666750"/>
                  <a:gd name="connsiteX5" fmla="*/ 35946 w 771525"/>
                  <a:gd name="connsiteY5" fmla="*/ 545528 h 666750"/>
                  <a:gd name="connsiteX6" fmla="*/ 353128 w 771525"/>
                  <a:gd name="connsiteY6" fmla="*/ 288353 h 666750"/>
                  <a:gd name="connsiteX7" fmla="*/ 354081 w 771525"/>
                  <a:gd name="connsiteY7" fmla="*/ 288353 h 666750"/>
                  <a:gd name="connsiteX8" fmla="*/ 371226 w 771525"/>
                  <a:gd name="connsiteY8" fmla="*/ 280733 h 666750"/>
                  <a:gd name="connsiteX9" fmla="*/ 371226 w 771525"/>
                  <a:gd name="connsiteY9" fmla="*/ 212153 h 666750"/>
                  <a:gd name="connsiteX10" fmla="*/ 366463 w 771525"/>
                  <a:gd name="connsiteY10" fmla="*/ 205485 h 666750"/>
                  <a:gd name="connsiteX11" fmla="*/ 287406 w 771525"/>
                  <a:gd name="connsiteY11" fmla="*/ 107378 h 666750"/>
                  <a:gd name="connsiteX12" fmla="*/ 317886 w 771525"/>
                  <a:gd name="connsiteY12" fmla="*/ 34988 h 666750"/>
                  <a:gd name="connsiteX13" fmla="*/ 391228 w 771525"/>
                  <a:gd name="connsiteY13" fmla="*/ 7365 h 666750"/>
                  <a:gd name="connsiteX14" fmla="*/ 487431 w 771525"/>
                  <a:gd name="connsiteY14" fmla="*/ 105473 h 666750"/>
                  <a:gd name="connsiteX15" fmla="*/ 486478 w 771525"/>
                  <a:gd name="connsiteY15" fmla="*/ 117855 h 666750"/>
                  <a:gd name="connsiteX16" fmla="*/ 466476 w 771525"/>
                  <a:gd name="connsiteY16" fmla="*/ 130238 h 666750"/>
                  <a:gd name="connsiteX17" fmla="*/ 466476 w 771525"/>
                  <a:gd name="connsiteY17" fmla="*/ 130238 h 666750"/>
                  <a:gd name="connsiteX18" fmla="*/ 455046 w 771525"/>
                  <a:gd name="connsiteY18" fmla="*/ 114045 h 666750"/>
                  <a:gd name="connsiteX19" fmla="*/ 455046 w 771525"/>
                  <a:gd name="connsiteY19" fmla="*/ 105473 h 666750"/>
                  <a:gd name="connsiteX20" fmla="*/ 389323 w 771525"/>
                  <a:gd name="connsiteY20" fmla="*/ 37845 h 666750"/>
                  <a:gd name="connsiteX21" fmla="*/ 338841 w 771525"/>
                  <a:gd name="connsiteY21" fmla="*/ 56895 h 666750"/>
                  <a:gd name="connsiteX22" fmla="*/ 317886 w 771525"/>
                  <a:gd name="connsiteY22" fmla="*/ 106425 h 666750"/>
                  <a:gd name="connsiteX23" fmla="*/ 372178 w 771525"/>
                  <a:gd name="connsiteY23" fmla="*/ 174053 h 666750"/>
                  <a:gd name="connsiteX24" fmla="*/ 391228 w 771525"/>
                  <a:gd name="connsiteY24" fmla="*/ 184530 h 666750"/>
                  <a:gd name="connsiteX25" fmla="*/ 401706 w 771525"/>
                  <a:gd name="connsiteY25" fmla="*/ 213105 h 666750"/>
                  <a:gd name="connsiteX26" fmla="*/ 401706 w 771525"/>
                  <a:gd name="connsiteY26" fmla="*/ 291210 h 666750"/>
                  <a:gd name="connsiteX27" fmla="*/ 385513 w 771525"/>
                  <a:gd name="connsiteY27" fmla="*/ 309308 h 666750"/>
                  <a:gd name="connsiteX28" fmla="*/ 371226 w 771525"/>
                  <a:gd name="connsiteY28" fmla="*/ 314070 h 666750"/>
                  <a:gd name="connsiteX29" fmla="*/ 132148 w 771525"/>
                  <a:gd name="connsiteY29" fmla="*/ 507428 h 666750"/>
                  <a:gd name="connsiteX30" fmla="*/ 594111 w 771525"/>
                  <a:gd name="connsiteY30" fmla="*/ 508380 h 666750"/>
                  <a:gd name="connsiteX31" fmla="*/ 607446 w 771525"/>
                  <a:gd name="connsiteY31" fmla="*/ 516000 h 666750"/>
                  <a:gd name="connsiteX32" fmla="*/ 593158 w 771525"/>
                  <a:gd name="connsiteY32" fmla="*/ 539813 h 666750"/>
                  <a:gd name="connsiteX33" fmla="*/ 92143 w 771525"/>
                  <a:gd name="connsiteY33" fmla="*/ 539813 h 666750"/>
                  <a:gd name="connsiteX34" fmla="*/ 96906 w 771525"/>
                  <a:gd name="connsiteY34" fmla="*/ 536003 h 666750"/>
                  <a:gd name="connsiteX35" fmla="*/ 54043 w 771525"/>
                  <a:gd name="connsiteY35" fmla="*/ 570293 h 666750"/>
                  <a:gd name="connsiteX36" fmla="*/ 53091 w 771525"/>
                  <a:gd name="connsiteY36" fmla="*/ 570293 h 666750"/>
                  <a:gd name="connsiteX37" fmla="*/ 38803 w 771525"/>
                  <a:gd name="connsiteY37" fmla="*/ 609345 h 666750"/>
                  <a:gd name="connsiteX38" fmla="*/ 72141 w 771525"/>
                  <a:gd name="connsiteY38" fmla="*/ 634110 h 666750"/>
                  <a:gd name="connsiteX39" fmla="*/ 72141 w 771525"/>
                  <a:gd name="connsiteY39" fmla="*/ 634110 h 666750"/>
                  <a:gd name="connsiteX40" fmla="*/ 699838 w 771525"/>
                  <a:gd name="connsiteY40" fmla="*/ 634110 h 666750"/>
                  <a:gd name="connsiteX41" fmla="*/ 733176 w 771525"/>
                  <a:gd name="connsiteY41" fmla="*/ 609345 h 666750"/>
                  <a:gd name="connsiteX42" fmla="*/ 718888 w 771525"/>
                  <a:gd name="connsiteY42" fmla="*/ 570293 h 666750"/>
                  <a:gd name="connsiteX43" fmla="*/ 717936 w 771525"/>
                  <a:gd name="connsiteY43" fmla="*/ 569340 h 666750"/>
                  <a:gd name="connsiteX44" fmla="*/ 434091 w 771525"/>
                  <a:gd name="connsiteY44" fmla="*/ 340740 h 666750"/>
                  <a:gd name="connsiteX45" fmla="*/ 428376 w 771525"/>
                  <a:gd name="connsiteY45" fmla="*/ 328358 h 666750"/>
                  <a:gd name="connsiteX46" fmla="*/ 428376 w 771525"/>
                  <a:gd name="connsiteY46" fmla="*/ 328358 h 666750"/>
                  <a:gd name="connsiteX47" fmla="*/ 454093 w 771525"/>
                  <a:gd name="connsiteY47" fmla="*/ 315975 h 666750"/>
                  <a:gd name="connsiteX48" fmla="*/ 737938 w 771525"/>
                  <a:gd name="connsiteY48" fmla="*/ 543623 h 666750"/>
                  <a:gd name="connsiteX49" fmla="*/ 763656 w 771525"/>
                  <a:gd name="connsiteY49" fmla="*/ 617918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71525" h="666750">
                    <a:moveTo>
                      <a:pt x="763656" y="617918"/>
                    </a:moveTo>
                    <a:cubicBezTo>
                      <a:pt x="755083" y="646493"/>
                      <a:pt x="730318" y="665543"/>
                      <a:pt x="699838" y="665543"/>
                    </a:cubicBezTo>
                    <a:lnTo>
                      <a:pt x="74046" y="666495"/>
                    </a:lnTo>
                    <a:cubicBezTo>
                      <a:pt x="74046" y="666495"/>
                      <a:pt x="74046" y="666495"/>
                      <a:pt x="74046" y="666495"/>
                    </a:cubicBezTo>
                    <a:cubicBezTo>
                      <a:pt x="44518" y="666495"/>
                      <a:pt x="18801" y="648398"/>
                      <a:pt x="10228" y="619823"/>
                    </a:cubicBezTo>
                    <a:cubicBezTo>
                      <a:pt x="1656" y="591248"/>
                      <a:pt x="11181" y="562673"/>
                      <a:pt x="35946" y="545528"/>
                    </a:cubicBezTo>
                    <a:lnTo>
                      <a:pt x="353128" y="288353"/>
                    </a:lnTo>
                    <a:lnTo>
                      <a:pt x="354081" y="288353"/>
                    </a:lnTo>
                    <a:cubicBezTo>
                      <a:pt x="359796" y="284543"/>
                      <a:pt x="365511" y="281685"/>
                      <a:pt x="371226" y="280733"/>
                    </a:cubicBezTo>
                    <a:lnTo>
                      <a:pt x="371226" y="212153"/>
                    </a:lnTo>
                    <a:cubicBezTo>
                      <a:pt x="371226" y="209295"/>
                      <a:pt x="369321" y="206438"/>
                      <a:pt x="366463" y="205485"/>
                    </a:cubicBezTo>
                    <a:cubicBezTo>
                      <a:pt x="320743" y="195960"/>
                      <a:pt x="287406" y="154050"/>
                      <a:pt x="287406" y="107378"/>
                    </a:cubicBezTo>
                    <a:cubicBezTo>
                      <a:pt x="287406" y="79755"/>
                      <a:pt x="297883" y="54038"/>
                      <a:pt x="317886" y="34988"/>
                    </a:cubicBezTo>
                    <a:cubicBezTo>
                      <a:pt x="337888" y="15938"/>
                      <a:pt x="363606" y="5460"/>
                      <a:pt x="391228" y="7365"/>
                    </a:cubicBezTo>
                    <a:cubicBezTo>
                      <a:pt x="444568" y="9270"/>
                      <a:pt x="486478" y="52133"/>
                      <a:pt x="487431" y="105473"/>
                    </a:cubicBezTo>
                    <a:cubicBezTo>
                      <a:pt x="487431" y="110235"/>
                      <a:pt x="487431" y="114045"/>
                      <a:pt x="486478" y="117855"/>
                    </a:cubicBezTo>
                    <a:cubicBezTo>
                      <a:pt x="485526" y="127380"/>
                      <a:pt x="475048" y="135000"/>
                      <a:pt x="466476" y="130238"/>
                    </a:cubicBezTo>
                    <a:lnTo>
                      <a:pt x="466476" y="130238"/>
                    </a:lnTo>
                    <a:cubicBezTo>
                      <a:pt x="458856" y="128333"/>
                      <a:pt x="455046" y="121665"/>
                      <a:pt x="455046" y="114045"/>
                    </a:cubicBezTo>
                    <a:cubicBezTo>
                      <a:pt x="455046" y="111188"/>
                      <a:pt x="455998" y="108330"/>
                      <a:pt x="455046" y="105473"/>
                    </a:cubicBezTo>
                    <a:cubicBezTo>
                      <a:pt x="454093" y="69278"/>
                      <a:pt x="424566" y="39750"/>
                      <a:pt x="389323" y="37845"/>
                    </a:cubicBezTo>
                    <a:cubicBezTo>
                      <a:pt x="370273" y="36893"/>
                      <a:pt x="352176" y="43560"/>
                      <a:pt x="338841" y="56895"/>
                    </a:cubicBezTo>
                    <a:cubicBezTo>
                      <a:pt x="325506" y="70230"/>
                      <a:pt x="317886" y="87375"/>
                      <a:pt x="317886" y="106425"/>
                    </a:cubicBezTo>
                    <a:cubicBezTo>
                      <a:pt x="317886" y="138810"/>
                      <a:pt x="340746" y="167385"/>
                      <a:pt x="372178" y="174053"/>
                    </a:cubicBezTo>
                    <a:cubicBezTo>
                      <a:pt x="379798" y="175958"/>
                      <a:pt x="386466" y="179768"/>
                      <a:pt x="391228" y="184530"/>
                    </a:cubicBezTo>
                    <a:cubicBezTo>
                      <a:pt x="398848" y="192150"/>
                      <a:pt x="401706" y="202628"/>
                      <a:pt x="401706" y="213105"/>
                    </a:cubicBezTo>
                    <a:lnTo>
                      <a:pt x="401706" y="291210"/>
                    </a:lnTo>
                    <a:cubicBezTo>
                      <a:pt x="401706" y="300735"/>
                      <a:pt x="395038" y="308355"/>
                      <a:pt x="385513" y="309308"/>
                    </a:cubicBezTo>
                    <a:cubicBezTo>
                      <a:pt x="380751" y="309308"/>
                      <a:pt x="375988" y="311213"/>
                      <a:pt x="371226" y="314070"/>
                    </a:cubicBezTo>
                    <a:lnTo>
                      <a:pt x="132148" y="507428"/>
                    </a:lnTo>
                    <a:lnTo>
                      <a:pt x="594111" y="508380"/>
                    </a:lnTo>
                    <a:cubicBezTo>
                      <a:pt x="599826" y="508380"/>
                      <a:pt x="604588" y="511238"/>
                      <a:pt x="607446" y="516000"/>
                    </a:cubicBezTo>
                    <a:cubicBezTo>
                      <a:pt x="615066" y="529335"/>
                      <a:pt x="608398" y="539813"/>
                      <a:pt x="593158" y="539813"/>
                    </a:cubicBezTo>
                    <a:lnTo>
                      <a:pt x="92143" y="539813"/>
                    </a:lnTo>
                    <a:lnTo>
                      <a:pt x="96906" y="536003"/>
                    </a:lnTo>
                    <a:lnTo>
                      <a:pt x="54043" y="570293"/>
                    </a:lnTo>
                    <a:lnTo>
                      <a:pt x="53091" y="570293"/>
                    </a:lnTo>
                    <a:cubicBezTo>
                      <a:pt x="36898" y="580770"/>
                      <a:pt x="35946" y="597915"/>
                      <a:pt x="38803" y="609345"/>
                    </a:cubicBezTo>
                    <a:cubicBezTo>
                      <a:pt x="42613" y="621728"/>
                      <a:pt x="53091" y="634110"/>
                      <a:pt x="72141" y="634110"/>
                    </a:cubicBezTo>
                    <a:cubicBezTo>
                      <a:pt x="72141" y="634110"/>
                      <a:pt x="72141" y="634110"/>
                      <a:pt x="72141" y="634110"/>
                    </a:cubicBezTo>
                    <a:lnTo>
                      <a:pt x="699838" y="634110"/>
                    </a:lnTo>
                    <a:cubicBezTo>
                      <a:pt x="718888" y="634110"/>
                      <a:pt x="729366" y="621728"/>
                      <a:pt x="733176" y="609345"/>
                    </a:cubicBezTo>
                    <a:cubicBezTo>
                      <a:pt x="736986" y="596963"/>
                      <a:pt x="735081" y="580770"/>
                      <a:pt x="718888" y="570293"/>
                    </a:cubicBezTo>
                    <a:lnTo>
                      <a:pt x="717936" y="569340"/>
                    </a:lnTo>
                    <a:lnTo>
                      <a:pt x="434091" y="340740"/>
                    </a:lnTo>
                    <a:cubicBezTo>
                      <a:pt x="430281" y="337883"/>
                      <a:pt x="428376" y="333120"/>
                      <a:pt x="428376" y="328358"/>
                    </a:cubicBezTo>
                    <a:lnTo>
                      <a:pt x="428376" y="328358"/>
                    </a:lnTo>
                    <a:cubicBezTo>
                      <a:pt x="428376" y="315023"/>
                      <a:pt x="443616" y="307403"/>
                      <a:pt x="454093" y="315975"/>
                    </a:cubicBezTo>
                    <a:lnTo>
                      <a:pt x="737938" y="543623"/>
                    </a:lnTo>
                    <a:cubicBezTo>
                      <a:pt x="761751" y="560768"/>
                      <a:pt x="772228" y="589343"/>
                      <a:pt x="763656" y="61791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Graphic 33">
                <a:extLst>
                  <a:ext uri="{FF2B5EF4-FFF2-40B4-BE49-F238E27FC236}">
                    <a16:creationId xmlns:a16="http://schemas.microsoft.com/office/drawing/2014/main" id="{1DDDA064-0FB6-4BDD-B8F7-2F202B11BFCC}"/>
                  </a:ext>
                </a:extLst>
              </p:cNvPr>
              <p:cNvSpPr/>
              <p:nvPr/>
            </p:nvSpPr>
            <p:spPr>
              <a:xfrm>
                <a:off x="8674149" y="-241384"/>
                <a:ext cx="924871" cy="799271"/>
              </a:xfrm>
              <a:custGeom>
                <a:avLst/>
                <a:gdLst>
                  <a:gd name="connsiteX0" fmla="*/ 763656 w 771525"/>
                  <a:gd name="connsiteY0" fmla="*/ 617918 h 666750"/>
                  <a:gd name="connsiteX1" fmla="*/ 699838 w 771525"/>
                  <a:gd name="connsiteY1" fmla="*/ 665543 h 666750"/>
                  <a:gd name="connsiteX2" fmla="*/ 74046 w 771525"/>
                  <a:gd name="connsiteY2" fmla="*/ 666495 h 666750"/>
                  <a:gd name="connsiteX3" fmla="*/ 74046 w 771525"/>
                  <a:gd name="connsiteY3" fmla="*/ 666495 h 666750"/>
                  <a:gd name="connsiteX4" fmla="*/ 10228 w 771525"/>
                  <a:gd name="connsiteY4" fmla="*/ 619823 h 666750"/>
                  <a:gd name="connsiteX5" fmla="*/ 35946 w 771525"/>
                  <a:gd name="connsiteY5" fmla="*/ 545528 h 666750"/>
                  <a:gd name="connsiteX6" fmla="*/ 353128 w 771525"/>
                  <a:gd name="connsiteY6" fmla="*/ 288353 h 666750"/>
                  <a:gd name="connsiteX7" fmla="*/ 354081 w 771525"/>
                  <a:gd name="connsiteY7" fmla="*/ 288353 h 666750"/>
                  <a:gd name="connsiteX8" fmla="*/ 371226 w 771525"/>
                  <a:gd name="connsiteY8" fmla="*/ 280733 h 666750"/>
                  <a:gd name="connsiteX9" fmla="*/ 371226 w 771525"/>
                  <a:gd name="connsiteY9" fmla="*/ 212153 h 666750"/>
                  <a:gd name="connsiteX10" fmla="*/ 366463 w 771525"/>
                  <a:gd name="connsiteY10" fmla="*/ 205485 h 666750"/>
                  <a:gd name="connsiteX11" fmla="*/ 287406 w 771525"/>
                  <a:gd name="connsiteY11" fmla="*/ 107378 h 666750"/>
                  <a:gd name="connsiteX12" fmla="*/ 317886 w 771525"/>
                  <a:gd name="connsiteY12" fmla="*/ 34988 h 666750"/>
                  <a:gd name="connsiteX13" fmla="*/ 391228 w 771525"/>
                  <a:gd name="connsiteY13" fmla="*/ 7365 h 666750"/>
                  <a:gd name="connsiteX14" fmla="*/ 487431 w 771525"/>
                  <a:gd name="connsiteY14" fmla="*/ 105473 h 666750"/>
                  <a:gd name="connsiteX15" fmla="*/ 486478 w 771525"/>
                  <a:gd name="connsiteY15" fmla="*/ 117855 h 666750"/>
                  <a:gd name="connsiteX16" fmla="*/ 466476 w 771525"/>
                  <a:gd name="connsiteY16" fmla="*/ 130238 h 666750"/>
                  <a:gd name="connsiteX17" fmla="*/ 466476 w 771525"/>
                  <a:gd name="connsiteY17" fmla="*/ 130238 h 666750"/>
                  <a:gd name="connsiteX18" fmla="*/ 455046 w 771525"/>
                  <a:gd name="connsiteY18" fmla="*/ 114045 h 666750"/>
                  <a:gd name="connsiteX19" fmla="*/ 455046 w 771525"/>
                  <a:gd name="connsiteY19" fmla="*/ 105473 h 666750"/>
                  <a:gd name="connsiteX20" fmla="*/ 389323 w 771525"/>
                  <a:gd name="connsiteY20" fmla="*/ 37845 h 666750"/>
                  <a:gd name="connsiteX21" fmla="*/ 338841 w 771525"/>
                  <a:gd name="connsiteY21" fmla="*/ 56895 h 666750"/>
                  <a:gd name="connsiteX22" fmla="*/ 317886 w 771525"/>
                  <a:gd name="connsiteY22" fmla="*/ 106425 h 666750"/>
                  <a:gd name="connsiteX23" fmla="*/ 372178 w 771525"/>
                  <a:gd name="connsiteY23" fmla="*/ 174053 h 666750"/>
                  <a:gd name="connsiteX24" fmla="*/ 391228 w 771525"/>
                  <a:gd name="connsiteY24" fmla="*/ 184530 h 666750"/>
                  <a:gd name="connsiteX25" fmla="*/ 401706 w 771525"/>
                  <a:gd name="connsiteY25" fmla="*/ 213105 h 666750"/>
                  <a:gd name="connsiteX26" fmla="*/ 401706 w 771525"/>
                  <a:gd name="connsiteY26" fmla="*/ 291210 h 666750"/>
                  <a:gd name="connsiteX27" fmla="*/ 385513 w 771525"/>
                  <a:gd name="connsiteY27" fmla="*/ 309308 h 666750"/>
                  <a:gd name="connsiteX28" fmla="*/ 371226 w 771525"/>
                  <a:gd name="connsiteY28" fmla="*/ 314070 h 666750"/>
                  <a:gd name="connsiteX29" fmla="*/ 132148 w 771525"/>
                  <a:gd name="connsiteY29" fmla="*/ 507428 h 666750"/>
                  <a:gd name="connsiteX30" fmla="*/ 594111 w 771525"/>
                  <a:gd name="connsiteY30" fmla="*/ 508380 h 666750"/>
                  <a:gd name="connsiteX31" fmla="*/ 607446 w 771525"/>
                  <a:gd name="connsiteY31" fmla="*/ 516000 h 666750"/>
                  <a:gd name="connsiteX32" fmla="*/ 593158 w 771525"/>
                  <a:gd name="connsiteY32" fmla="*/ 539813 h 666750"/>
                  <a:gd name="connsiteX33" fmla="*/ 92143 w 771525"/>
                  <a:gd name="connsiteY33" fmla="*/ 539813 h 666750"/>
                  <a:gd name="connsiteX34" fmla="*/ 96906 w 771525"/>
                  <a:gd name="connsiteY34" fmla="*/ 536003 h 666750"/>
                  <a:gd name="connsiteX35" fmla="*/ 54043 w 771525"/>
                  <a:gd name="connsiteY35" fmla="*/ 570293 h 666750"/>
                  <a:gd name="connsiteX36" fmla="*/ 53091 w 771525"/>
                  <a:gd name="connsiteY36" fmla="*/ 570293 h 666750"/>
                  <a:gd name="connsiteX37" fmla="*/ 38803 w 771525"/>
                  <a:gd name="connsiteY37" fmla="*/ 609345 h 666750"/>
                  <a:gd name="connsiteX38" fmla="*/ 72141 w 771525"/>
                  <a:gd name="connsiteY38" fmla="*/ 634110 h 666750"/>
                  <a:gd name="connsiteX39" fmla="*/ 72141 w 771525"/>
                  <a:gd name="connsiteY39" fmla="*/ 634110 h 666750"/>
                  <a:gd name="connsiteX40" fmla="*/ 699838 w 771525"/>
                  <a:gd name="connsiteY40" fmla="*/ 634110 h 666750"/>
                  <a:gd name="connsiteX41" fmla="*/ 733176 w 771525"/>
                  <a:gd name="connsiteY41" fmla="*/ 609345 h 666750"/>
                  <a:gd name="connsiteX42" fmla="*/ 718888 w 771525"/>
                  <a:gd name="connsiteY42" fmla="*/ 570293 h 666750"/>
                  <a:gd name="connsiteX43" fmla="*/ 717936 w 771525"/>
                  <a:gd name="connsiteY43" fmla="*/ 569340 h 666750"/>
                  <a:gd name="connsiteX44" fmla="*/ 434091 w 771525"/>
                  <a:gd name="connsiteY44" fmla="*/ 340740 h 666750"/>
                  <a:gd name="connsiteX45" fmla="*/ 428376 w 771525"/>
                  <a:gd name="connsiteY45" fmla="*/ 328358 h 666750"/>
                  <a:gd name="connsiteX46" fmla="*/ 428376 w 771525"/>
                  <a:gd name="connsiteY46" fmla="*/ 328358 h 666750"/>
                  <a:gd name="connsiteX47" fmla="*/ 454093 w 771525"/>
                  <a:gd name="connsiteY47" fmla="*/ 315975 h 666750"/>
                  <a:gd name="connsiteX48" fmla="*/ 737938 w 771525"/>
                  <a:gd name="connsiteY48" fmla="*/ 543623 h 666750"/>
                  <a:gd name="connsiteX49" fmla="*/ 763656 w 771525"/>
                  <a:gd name="connsiteY49" fmla="*/ 617918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71525" h="666750">
                    <a:moveTo>
                      <a:pt x="763656" y="617918"/>
                    </a:moveTo>
                    <a:cubicBezTo>
                      <a:pt x="755083" y="646493"/>
                      <a:pt x="730318" y="665543"/>
                      <a:pt x="699838" y="665543"/>
                    </a:cubicBezTo>
                    <a:lnTo>
                      <a:pt x="74046" y="666495"/>
                    </a:lnTo>
                    <a:cubicBezTo>
                      <a:pt x="74046" y="666495"/>
                      <a:pt x="74046" y="666495"/>
                      <a:pt x="74046" y="666495"/>
                    </a:cubicBezTo>
                    <a:cubicBezTo>
                      <a:pt x="44518" y="666495"/>
                      <a:pt x="18801" y="648398"/>
                      <a:pt x="10228" y="619823"/>
                    </a:cubicBezTo>
                    <a:cubicBezTo>
                      <a:pt x="1656" y="591248"/>
                      <a:pt x="11181" y="562673"/>
                      <a:pt x="35946" y="545528"/>
                    </a:cubicBezTo>
                    <a:lnTo>
                      <a:pt x="353128" y="288353"/>
                    </a:lnTo>
                    <a:lnTo>
                      <a:pt x="354081" y="288353"/>
                    </a:lnTo>
                    <a:cubicBezTo>
                      <a:pt x="359796" y="284543"/>
                      <a:pt x="365511" y="281685"/>
                      <a:pt x="371226" y="280733"/>
                    </a:cubicBezTo>
                    <a:lnTo>
                      <a:pt x="371226" y="212153"/>
                    </a:lnTo>
                    <a:cubicBezTo>
                      <a:pt x="371226" y="209295"/>
                      <a:pt x="369321" y="206438"/>
                      <a:pt x="366463" y="205485"/>
                    </a:cubicBezTo>
                    <a:cubicBezTo>
                      <a:pt x="320743" y="195960"/>
                      <a:pt x="287406" y="154050"/>
                      <a:pt x="287406" y="107378"/>
                    </a:cubicBezTo>
                    <a:cubicBezTo>
                      <a:pt x="287406" y="79755"/>
                      <a:pt x="297883" y="54038"/>
                      <a:pt x="317886" y="34988"/>
                    </a:cubicBezTo>
                    <a:cubicBezTo>
                      <a:pt x="337888" y="15938"/>
                      <a:pt x="363606" y="5460"/>
                      <a:pt x="391228" y="7365"/>
                    </a:cubicBezTo>
                    <a:cubicBezTo>
                      <a:pt x="444568" y="9270"/>
                      <a:pt x="486478" y="52133"/>
                      <a:pt x="487431" y="105473"/>
                    </a:cubicBezTo>
                    <a:cubicBezTo>
                      <a:pt x="487431" y="110235"/>
                      <a:pt x="487431" y="114045"/>
                      <a:pt x="486478" y="117855"/>
                    </a:cubicBezTo>
                    <a:cubicBezTo>
                      <a:pt x="485526" y="127380"/>
                      <a:pt x="475048" y="135000"/>
                      <a:pt x="466476" y="130238"/>
                    </a:cubicBezTo>
                    <a:lnTo>
                      <a:pt x="466476" y="130238"/>
                    </a:lnTo>
                    <a:cubicBezTo>
                      <a:pt x="458856" y="128333"/>
                      <a:pt x="455046" y="121665"/>
                      <a:pt x="455046" y="114045"/>
                    </a:cubicBezTo>
                    <a:cubicBezTo>
                      <a:pt x="455046" y="111188"/>
                      <a:pt x="455998" y="108330"/>
                      <a:pt x="455046" y="105473"/>
                    </a:cubicBezTo>
                    <a:cubicBezTo>
                      <a:pt x="454093" y="69278"/>
                      <a:pt x="424566" y="39750"/>
                      <a:pt x="389323" y="37845"/>
                    </a:cubicBezTo>
                    <a:cubicBezTo>
                      <a:pt x="370273" y="36893"/>
                      <a:pt x="352176" y="43560"/>
                      <a:pt x="338841" y="56895"/>
                    </a:cubicBezTo>
                    <a:cubicBezTo>
                      <a:pt x="325506" y="70230"/>
                      <a:pt x="317886" y="87375"/>
                      <a:pt x="317886" y="106425"/>
                    </a:cubicBezTo>
                    <a:cubicBezTo>
                      <a:pt x="317886" y="138810"/>
                      <a:pt x="340746" y="167385"/>
                      <a:pt x="372178" y="174053"/>
                    </a:cubicBezTo>
                    <a:cubicBezTo>
                      <a:pt x="379798" y="175958"/>
                      <a:pt x="386466" y="179768"/>
                      <a:pt x="391228" y="184530"/>
                    </a:cubicBezTo>
                    <a:cubicBezTo>
                      <a:pt x="398848" y="192150"/>
                      <a:pt x="401706" y="202628"/>
                      <a:pt x="401706" y="213105"/>
                    </a:cubicBezTo>
                    <a:lnTo>
                      <a:pt x="401706" y="291210"/>
                    </a:lnTo>
                    <a:cubicBezTo>
                      <a:pt x="401706" y="300735"/>
                      <a:pt x="395038" y="308355"/>
                      <a:pt x="385513" y="309308"/>
                    </a:cubicBezTo>
                    <a:cubicBezTo>
                      <a:pt x="380751" y="309308"/>
                      <a:pt x="375988" y="311213"/>
                      <a:pt x="371226" y="314070"/>
                    </a:cubicBezTo>
                    <a:lnTo>
                      <a:pt x="132148" y="507428"/>
                    </a:lnTo>
                    <a:lnTo>
                      <a:pt x="594111" y="508380"/>
                    </a:lnTo>
                    <a:cubicBezTo>
                      <a:pt x="599826" y="508380"/>
                      <a:pt x="604588" y="511238"/>
                      <a:pt x="607446" y="516000"/>
                    </a:cubicBezTo>
                    <a:cubicBezTo>
                      <a:pt x="615066" y="529335"/>
                      <a:pt x="608398" y="539813"/>
                      <a:pt x="593158" y="539813"/>
                    </a:cubicBezTo>
                    <a:lnTo>
                      <a:pt x="92143" y="539813"/>
                    </a:lnTo>
                    <a:lnTo>
                      <a:pt x="96906" y="536003"/>
                    </a:lnTo>
                    <a:lnTo>
                      <a:pt x="54043" y="570293"/>
                    </a:lnTo>
                    <a:lnTo>
                      <a:pt x="53091" y="570293"/>
                    </a:lnTo>
                    <a:cubicBezTo>
                      <a:pt x="36898" y="580770"/>
                      <a:pt x="35946" y="597915"/>
                      <a:pt x="38803" y="609345"/>
                    </a:cubicBezTo>
                    <a:cubicBezTo>
                      <a:pt x="42613" y="621728"/>
                      <a:pt x="53091" y="634110"/>
                      <a:pt x="72141" y="634110"/>
                    </a:cubicBezTo>
                    <a:cubicBezTo>
                      <a:pt x="72141" y="634110"/>
                      <a:pt x="72141" y="634110"/>
                      <a:pt x="72141" y="634110"/>
                    </a:cubicBezTo>
                    <a:lnTo>
                      <a:pt x="699838" y="634110"/>
                    </a:lnTo>
                    <a:cubicBezTo>
                      <a:pt x="718888" y="634110"/>
                      <a:pt x="729366" y="621728"/>
                      <a:pt x="733176" y="609345"/>
                    </a:cubicBezTo>
                    <a:cubicBezTo>
                      <a:pt x="736986" y="596963"/>
                      <a:pt x="735081" y="580770"/>
                      <a:pt x="718888" y="570293"/>
                    </a:cubicBezTo>
                    <a:lnTo>
                      <a:pt x="717936" y="569340"/>
                    </a:lnTo>
                    <a:lnTo>
                      <a:pt x="434091" y="340740"/>
                    </a:lnTo>
                    <a:cubicBezTo>
                      <a:pt x="430281" y="337883"/>
                      <a:pt x="428376" y="333120"/>
                      <a:pt x="428376" y="328358"/>
                    </a:cubicBezTo>
                    <a:lnTo>
                      <a:pt x="428376" y="328358"/>
                    </a:lnTo>
                    <a:cubicBezTo>
                      <a:pt x="428376" y="315023"/>
                      <a:pt x="443616" y="307403"/>
                      <a:pt x="454093" y="315975"/>
                    </a:cubicBezTo>
                    <a:lnTo>
                      <a:pt x="737938" y="543623"/>
                    </a:lnTo>
                    <a:cubicBezTo>
                      <a:pt x="761751" y="560768"/>
                      <a:pt x="772228" y="589343"/>
                      <a:pt x="763656" y="6179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BB22B38-8D27-4D84-BC70-DD3BD8B9232D}"/>
                </a:ext>
              </a:extLst>
            </p:cNvPr>
            <p:cNvSpPr txBox="1"/>
            <p:nvPr/>
          </p:nvSpPr>
          <p:spPr>
            <a:xfrm>
              <a:off x="9050616" y="2937848"/>
              <a:ext cx="3098687" cy="54512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</a:rPr>
                <a:t>1</a:t>
              </a:r>
              <a:r>
                <a:rPr lang="en-US" sz="4800" b="1" dirty="0">
                  <a:solidFill>
                    <a:schemeClr val="bg1"/>
                  </a:solidFill>
                </a:rPr>
                <a:t> in3</a:t>
              </a:r>
              <a:endParaRPr lang="en-US" sz="48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9" name="Picture 8" descr="Model facing forward, closest to the forefront">
            <a:extLst>
              <a:ext uri="{FF2B5EF4-FFF2-40B4-BE49-F238E27FC236}">
                <a16:creationId xmlns:a16="http://schemas.microsoft.com/office/drawing/2014/main" id="{E609010B-DA73-4A2E-A5DD-9CC08B870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773" y="5342208"/>
            <a:ext cx="2422445" cy="6894131"/>
          </a:xfrm>
          <a:prstGeom prst="rect">
            <a:avLst/>
          </a:prstGeom>
        </p:spPr>
      </p:pic>
      <p:grpSp>
        <p:nvGrpSpPr>
          <p:cNvPr id="13" name="Group 12" descr="Editable Brace and Lines">
            <a:extLst>
              <a:ext uri="{FF2B5EF4-FFF2-40B4-BE49-F238E27FC236}">
                <a16:creationId xmlns:a16="http://schemas.microsoft.com/office/drawing/2014/main" id="{89CEF277-4CFE-4426-B837-BA78D55DC159}"/>
              </a:ext>
            </a:extLst>
          </p:cNvPr>
          <p:cNvGrpSpPr/>
          <p:nvPr/>
        </p:nvGrpSpPr>
        <p:grpSpPr>
          <a:xfrm>
            <a:off x="2827652" y="5327051"/>
            <a:ext cx="2819616" cy="6354180"/>
            <a:chOff x="2827652" y="5366324"/>
            <a:chExt cx="2819616" cy="635418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C9F3DD7-512F-4EA5-AF2B-CCB8CB300E50}"/>
                </a:ext>
              </a:extLst>
            </p:cNvPr>
            <p:cNvGrpSpPr/>
            <p:nvPr/>
          </p:nvGrpSpPr>
          <p:grpSpPr>
            <a:xfrm>
              <a:off x="3514998" y="5366324"/>
              <a:ext cx="2132270" cy="6354180"/>
              <a:chOff x="3514998" y="5366324"/>
              <a:chExt cx="2132270" cy="635418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925B4B5-09CA-403E-8B4B-D4BB3678EFDA}"/>
                  </a:ext>
                </a:extLst>
              </p:cNvPr>
              <p:cNvCxnSpPr/>
              <p:nvPr/>
            </p:nvCxnSpPr>
            <p:spPr>
              <a:xfrm>
                <a:off x="3514998" y="5366324"/>
                <a:ext cx="2132270" cy="0"/>
              </a:xfrm>
              <a:prstGeom prst="line">
                <a:avLst/>
              </a:prstGeom>
              <a:ln>
                <a:gradFill>
                  <a:gsLst>
                    <a:gs pos="21000">
                      <a:schemeClr val="accent1">
                        <a:lumMod val="5000"/>
                        <a:lumOff val="95000"/>
                        <a:alpha val="16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32FC056-C24C-439F-8FC4-004DF4BD92F5}"/>
                  </a:ext>
                </a:extLst>
              </p:cNvPr>
              <p:cNvCxnSpPr/>
              <p:nvPr/>
            </p:nvCxnSpPr>
            <p:spPr>
              <a:xfrm>
                <a:off x="3514998" y="11720504"/>
                <a:ext cx="2132270" cy="0"/>
              </a:xfrm>
              <a:prstGeom prst="line">
                <a:avLst/>
              </a:prstGeom>
              <a:ln>
                <a:gradFill>
                  <a:gsLst>
                    <a:gs pos="21000">
                      <a:schemeClr val="accent1">
                        <a:lumMod val="5000"/>
                        <a:lumOff val="95000"/>
                        <a:alpha val="16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700B08CB-E4ED-4CD4-B586-5D651C50A9C6}"/>
                </a:ext>
              </a:extLst>
            </p:cNvPr>
            <p:cNvSpPr/>
            <p:nvPr/>
          </p:nvSpPr>
          <p:spPr>
            <a:xfrm flipH="1">
              <a:off x="2827652" y="5366324"/>
              <a:ext cx="687346" cy="6354180"/>
            </a:xfrm>
            <a:prstGeom prst="rightBrace">
              <a:avLst>
                <a:gd name="adj1" fmla="val 46992"/>
                <a:gd name="adj2" fmla="val 40092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  <a:prstDash val="solid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938082-2C44-4016-85DA-E23C2CA237EF}"/>
              </a:ext>
            </a:extLst>
          </p:cNvPr>
          <p:cNvSpPr txBox="1"/>
          <p:nvPr/>
        </p:nvSpPr>
        <p:spPr>
          <a:xfrm>
            <a:off x="20467" y="7565507"/>
            <a:ext cx="2599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i="1" dirty="0">
                <a:solidFill>
                  <a:schemeClr val="bg1"/>
                </a:solidFill>
                <a:latin typeface="+mj-lt"/>
              </a:rPr>
              <a:t>Online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AFB876-C17D-4042-A492-FB39438A6FBE}"/>
              </a:ext>
            </a:extLst>
          </p:cNvPr>
          <p:cNvSpPr txBox="1"/>
          <p:nvPr/>
        </p:nvSpPr>
        <p:spPr>
          <a:xfrm>
            <a:off x="17306" y="8252910"/>
            <a:ext cx="2599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Lorem </a:t>
            </a:r>
            <a:r>
              <a:rPr lang="en-US" noProof="1">
                <a:solidFill>
                  <a:schemeClr val="bg1"/>
                </a:solidFill>
              </a:rPr>
              <a:t>ipsum dolor sit amet, consectetuer adipiscing elit. </a:t>
            </a:r>
          </a:p>
        </p:txBody>
      </p:sp>
      <p:grpSp>
        <p:nvGrpSpPr>
          <p:cNvPr id="163" name="Group 162" descr="Glow Light">
            <a:extLst>
              <a:ext uri="{FF2B5EF4-FFF2-40B4-BE49-F238E27FC236}">
                <a16:creationId xmlns:a16="http://schemas.microsoft.com/office/drawing/2014/main" id="{C0ED3310-7275-47AF-B4FC-66BD6C7EEA63}"/>
              </a:ext>
            </a:extLst>
          </p:cNvPr>
          <p:cNvGrpSpPr/>
          <p:nvPr/>
        </p:nvGrpSpPr>
        <p:grpSpPr>
          <a:xfrm>
            <a:off x="2843333" y="3923666"/>
            <a:ext cx="2303740" cy="2303740"/>
            <a:chOff x="3606449" y="3522676"/>
            <a:chExt cx="2303740" cy="2303740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6C6B23B-8885-49D6-BCB7-2CC7E776C998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606449" y="3522676"/>
              <a:ext cx="2303740" cy="230374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000">
                  <a:schemeClr val="bg1"/>
                </a:gs>
                <a:gs pos="6000">
                  <a:schemeClr val="bg1">
                    <a:alpha val="10000"/>
                  </a:schemeClr>
                </a:gs>
                <a:gs pos="57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0824121-48A1-415E-B03D-EBB2F5A15501}"/>
                </a:ext>
              </a:extLst>
            </p:cNvPr>
            <p:cNvSpPr/>
            <p:nvPr/>
          </p:nvSpPr>
          <p:spPr>
            <a:xfrm flipH="1" flipV="1">
              <a:off x="4493524" y="4383272"/>
              <a:ext cx="529588" cy="582547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7" name="Group 126" descr="Glow Light">
            <a:extLst>
              <a:ext uri="{FF2B5EF4-FFF2-40B4-BE49-F238E27FC236}">
                <a16:creationId xmlns:a16="http://schemas.microsoft.com/office/drawing/2014/main" id="{66F83CA9-91E1-4A38-92A0-5FAA5FBEB6D0}"/>
              </a:ext>
            </a:extLst>
          </p:cNvPr>
          <p:cNvGrpSpPr/>
          <p:nvPr/>
        </p:nvGrpSpPr>
        <p:grpSpPr>
          <a:xfrm>
            <a:off x="3307672" y="5035813"/>
            <a:ext cx="2933700" cy="2933700"/>
            <a:chOff x="5994457" y="3309752"/>
            <a:chExt cx="2933700" cy="2933700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0419FEE-55F7-4248-9A4F-2668F2D68A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4457" y="3309752"/>
              <a:ext cx="2933700" cy="29337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">
                  <a:schemeClr val="bg1">
                    <a:lumMod val="95000"/>
                  </a:schemeClr>
                </a:gs>
                <a:gs pos="10000">
                  <a:schemeClr val="bg1">
                    <a:alpha val="20000"/>
                  </a:schemeClr>
                </a:gs>
                <a:gs pos="68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C951EC0-8124-4C7F-95F6-3850ABA68862}"/>
                </a:ext>
              </a:extLst>
            </p:cNvPr>
            <p:cNvSpPr/>
            <p:nvPr/>
          </p:nvSpPr>
          <p:spPr>
            <a:xfrm>
              <a:off x="7140906" y="4456201"/>
              <a:ext cx="640802" cy="6408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Oval 114" descr="Glow Light">
            <a:extLst>
              <a:ext uri="{FF2B5EF4-FFF2-40B4-BE49-F238E27FC236}">
                <a16:creationId xmlns:a16="http://schemas.microsoft.com/office/drawing/2014/main" id="{D4AC5A0A-8BC1-4624-839A-AC2E729428FF}"/>
              </a:ext>
            </a:extLst>
          </p:cNvPr>
          <p:cNvSpPr>
            <a:spLocks noChangeAspect="1"/>
          </p:cNvSpPr>
          <p:nvPr/>
        </p:nvSpPr>
        <p:spPr>
          <a:xfrm>
            <a:off x="2148516" y="5887535"/>
            <a:ext cx="1074712" cy="107471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000">
                <a:schemeClr val="bg1"/>
              </a:gs>
              <a:gs pos="6000">
                <a:schemeClr val="bg1">
                  <a:alpha val="10000"/>
                </a:schemeClr>
              </a:gs>
              <a:gs pos="57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Oval 124" descr="Glow Light">
            <a:extLst>
              <a:ext uri="{FF2B5EF4-FFF2-40B4-BE49-F238E27FC236}">
                <a16:creationId xmlns:a16="http://schemas.microsoft.com/office/drawing/2014/main" id="{88756E32-70EA-4C13-91D4-D69A4C91FD41}"/>
              </a:ext>
            </a:extLst>
          </p:cNvPr>
          <p:cNvSpPr>
            <a:spLocks noChangeAspect="1"/>
          </p:cNvSpPr>
          <p:nvPr/>
        </p:nvSpPr>
        <p:spPr>
          <a:xfrm flipH="1">
            <a:off x="2024494" y="8637618"/>
            <a:ext cx="2303740" cy="230374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000">
                <a:schemeClr val="bg1"/>
              </a:gs>
              <a:gs pos="6000">
                <a:schemeClr val="bg1">
                  <a:alpha val="10000"/>
                </a:schemeClr>
              </a:gs>
              <a:gs pos="57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Oval 165" descr="Glow Light">
            <a:extLst>
              <a:ext uri="{FF2B5EF4-FFF2-40B4-BE49-F238E27FC236}">
                <a16:creationId xmlns:a16="http://schemas.microsoft.com/office/drawing/2014/main" id="{DCA34089-64DD-45E4-BF67-15FB5478C8F2}"/>
              </a:ext>
            </a:extLst>
          </p:cNvPr>
          <p:cNvSpPr>
            <a:spLocks noChangeAspect="1"/>
          </p:cNvSpPr>
          <p:nvPr/>
        </p:nvSpPr>
        <p:spPr>
          <a:xfrm>
            <a:off x="6429654" y="6152927"/>
            <a:ext cx="1074712" cy="107471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000">
                <a:schemeClr val="bg1"/>
              </a:gs>
              <a:gs pos="6000">
                <a:schemeClr val="bg1">
                  <a:alpha val="10000"/>
                </a:schemeClr>
              </a:gs>
              <a:gs pos="57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ight Brace 101" descr="Editable Brace">
            <a:extLst>
              <a:ext uri="{FF2B5EF4-FFF2-40B4-BE49-F238E27FC236}">
                <a16:creationId xmlns:a16="http://schemas.microsoft.com/office/drawing/2014/main" id="{C54AE627-939D-4617-925F-3286431961DF}"/>
              </a:ext>
            </a:extLst>
          </p:cNvPr>
          <p:cNvSpPr/>
          <p:nvPr/>
        </p:nvSpPr>
        <p:spPr>
          <a:xfrm>
            <a:off x="6611840" y="6476341"/>
            <a:ext cx="665242" cy="3770687"/>
          </a:xfrm>
          <a:prstGeom prst="rightBrace">
            <a:avLst>
              <a:gd name="adj1" fmla="val 46992"/>
              <a:gd name="adj2" fmla="val 52526"/>
            </a:avLst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odel in the background facing forward">
            <a:extLst>
              <a:ext uri="{FF2B5EF4-FFF2-40B4-BE49-F238E27FC236}">
                <a16:creationId xmlns:a16="http://schemas.microsoft.com/office/drawing/2014/main" id="{F212E283-1DA9-4070-8FAB-9AE3024A7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552" y="6081045"/>
            <a:ext cx="1519739" cy="4261585"/>
          </a:xfrm>
          <a:prstGeom prst="rect">
            <a:avLst/>
          </a:prstGeom>
        </p:spPr>
      </p:pic>
      <p:sp>
        <p:nvSpPr>
          <p:cNvPr id="21" name="Oval 20" descr="Accent oval outline">
            <a:extLst>
              <a:ext uri="{FF2B5EF4-FFF2-40B4-BE49-F238E27FC236}">
                <a16:creationId xmlns:a16="http://schemas.microsoft.com/office/drawing/2014/main" id="{CA33170E-3296-4B87-978D-91C768E74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04297" y="7446846"/>
            <a:ext cx="1083590" cy="108359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480873-E789-4FC5-AA0C-494972D441F0}"/>
              </a:ext>
            </a:extLst>
          </p:cNvPr>
          <p:cNvSpPr txBox="1"/>
          <p:nvPr/>
        </p:nvSpPr>
        <p:spPr>
          <a:xfrm>
            <a:off x="8928652" y="7802581"/>
            <a:ext cx="2599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+mj-lt"/>
              </a:rPr>
              <a:t>Shows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0A6733-0A15-4D69-8D51-EBDE2232B28F}"/>
              </a:ext>
            </a:extLst>
          </p:cNvPr>
          <p:cNvSpPr txBox="1"/>
          <p:nvPr/>
        </p:nvSpPr>
        <p:spPr>
          <a:xfrm>
            <a:off x="8977108" y="8259000"/>
            <a:ext cx="2599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</a:t>
            </a:r>
            <a:r>
              <a:rPr lang="en-US" noProof="1">
                <a:solidFill>
                  <a:schemeClr val="bg1"/>
                </a:solidFill>
              </a:rPr>
              <a:t>ipsum dolor sit amet, consectetuer adipiscing elit. </a:t>
            </a:r>
          </a:p>
        </p:txBody>
      </p:sp>
      <p:grpSp>
        <p:nvGrpSpPr>
          <p:cNvPr id="2" name="Group 1" descr="Line Graph">
            <a:extLst>
              <a:ext uri="{FF2B5EF4-FFF2-40B4-BE49-F238E27FC236}">
                <a16:creationId xmlns:a16="http://schemas.microsoft.com/office/drawing/2014/main" id="{7AB210B0-A8DE-403A-8313-8E78C3B3C784}"/>
              </a:ext>
            </a:extLst>
          </p:cNvPr>
          <p:cNvGrpSpPr/>
          <p:nvPr/>
        </p:nvGrpSpPr>
        <p:grpSpPr>
          <a:xfrm>
            <a:off x="8634219" y="9204696"/>
            <a:ext cx="2686621" cy="2682329"/>
            <a:chOff x="99757" y="9487301"/>
            <a:chExt cx="2686621" cy="2682329"/>
          </a:xfrm>
        </p:grpSpPr>
        <p:graphicFrame>
          <p:nvGraphicFramePr>
            <p:cNvPr id="91" name="Chart 90">
              <a:extLst>
                <a:ext uri="{FF2B5EF4-FFF2-40B4-BE49-F238E27FC236}">
                  <a16:creationId xmlns:a16="http://schemas.microsoft.com/office/drawing/2014/main" id="{B53B3953-9C8E-477C-A857-B0688A08FCE3}"/>
                </a:ext>
              </a:extLst>
            </p:cNvPr>
            <p:cNvGraphicFramePr/>
            <p:nvPr/>
          </p:nvGraphicFramePr>
          <p:xfrm>
            <a:off x="99757" y="9487301"/>
            <a:ext cx="2673316" cy="26823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8" name="Callout: Bent Line 127">
              <a:extLst>
                <a:ext uri="{FF2B5EF4-FFF2-40B4-BE49-F238E27FC236}">
                  <a16:creationId xmlns:a16="http://schemas.microsoft.com/office/drawing/2014/main" id="{79820474-C71D-4218-8DD9-6771B91DCBA1}"/>
                </a:ext>
              </a:extLst>
            </p:cNvPr>
            <p:cNvSpPr/>
            <p:nvPr/>
          </p:nvSpPr>
          <p:spPr>
            <a:xfrm flipH="1">
              <a:off x="777212" y="9826584"/>
              <a:ext cx="808890" cy="303851"/>
            </a:xfrm>
            <a:prstGeom prst="borderCallout2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$2Bn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889CE49-27D8-4D37-8B82-B0EFDB8D9A7C}"/>
                </a:ext>
              </a:extLst>
            </p:cNvPr>
            <p:cNvSpPr txBox="1"/>
            <p:nvPr/>
          </p:nvSpPr>
          <p:spPr>
            <a:xfrm>
              <a:off x="190821" y="11459852"/>
              <a:ext cx="766317" cy="3111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20YY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0AA84D3-9E9A-46BC-8AA2-49D898E0442C}"/>
                </a:ext>
              </a:extLst>
            </p:cNvPr>
            <p:cNvSpPr txBox="1"/>
            <p:nvPr/>
          </p:nvSpPr>
          <p:spPr>
            <a:xfrm>
              <a:off x="2020061" y="11459852"/>
              <a:ext cx="766317" cy="3111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20YY</a:t>
              </a:r>
            </a:p>
          </p:txBody>
        </p:sp>
      </p:grpSp>
      <p:grpSp>
        <p:nvGrpSpPr>
          <p:cNvPr id="18" name="Group 17" descr="Donut Graph">
            <a:extLst>
              <a:ext uri="{FF2B5EF4-FFF2-40B4-BE49-F238E27FC236}">
                <a16:creationId xmlns:a16="http://schemas.microsoft.com/office/drawing/2014/main" id="{6C0CCEF4-4C7B-4899-B104-63B4A1AD841E}"/>
              </a:ext>
            </a:extLst>
          </p:cNvPr>
          <p:cNvGrpSpPr/>
          <p:nvPr/>
        </p:nvGrpSpPr>
        <p:grpSpPr>
          <a:xfrm>
            <a:off x="1431879" y="12199534"/>
            <a:ext cx="3028735" cy="1501735"/>
            <a:chOff x="1431879" y="12199534"/>
            <a:chExt cx="3028735" cy="1501735"/>
          </a:xfrm>
        </p:grpSpPr>
        <p:graphicFrame>
          <p:nvGraphicFramePr>
            <p:cNvPr id="130" name="Chart 129">
              <a:extLst>
                <a:ext uri="{FF2B5EF4-FFF2-40B4-BE49-F238E27FC236}">
                  <a16:creationId xmlns:a16="http://schemas.microsoft.com/office/drawing/2014/main" id="{ADFF3716-5F21-4199-A4D4-5B4A4B935F0B}"/>
                </a:ext>
              </a:extLst>
            </p:cNvPr>
            <p:cNvGraphicFramePr/>
            <p:nvPr/>
          </p:nvGraphicFramePr>
          <p:xfrm>
            <a:off x="1431879" y="12709511"/>
            <a:ext cx="1016076" cy="9917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7C638EE-5C44-4226-9BBD-87EE795D18F8}"/>
                </a:ext>
              </a:extLst>
            </p:cNvPr>
            <p:cNvSpPr txBox="1"/>
            <p:nvPr/>
          </p:nvSpPr>
          <p:spPr>
            <a:xfrm>
              <a:off x="2447955" y="12712547"/>
              <a:ext cx="1996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2030BF8-060D-4D0B-9BAF-146602DA14E4}"/>
                </a:ext>
              </a:extLst>
            </p:cNvPr>
            <p:cNvSpPr txBox="1"/>
            <p:nvPr/>
          </p:nvSpPr>
          <p:spPr>
            <a:xfrm>
              <a:off x="2456640" y="13354043"/>
              <a:ext cx="2003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bg1"/>
                  </a:solidFill>
                  <a:latin typeface="+mj-lt"/>
                </a:rPr>
                <a:t>Q1 20yy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C0C4A3A-237F-4795-9E26-1F6203AC69B2}"/>
                </a:ext>
              </a:extLst>
            </p:cNvPr>
            <p:cNvSpPr txBox="1"/>
            <p:nvPr/>
          </p:nvSpPr>
          <p:spPr>
            <a:xfrm>
              <a:off x="1612088" y="12199534"/>
              <a:ext cx="880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16" name="Group 15" descr="Donut Graph">
            <a:extLst>
              <a:ext uri="{FF2B5EF4-FFF2-40B4-BE49-F238E27FC236}">
                <a16:creationId xmlns:a16="http://schemas.microsoft.com/office/drawing/2014/main" id="{6C3C9D5C-35E1-4A13-BD76-12D20581FC05}"/>
              </a:ext>
            </a:extLst>
          </p:cNvPr>
          <p:cNvGrpSpPr/>
          <p:nvPr/>
        </p:nvGrpSpPr>
        <p:grpSpPr>
          <a:xfrm>
            <a:off x="4775621" y="12199534"/>
            <a:ext cx="3006236" cy="1501735"/>
            <a:chOff x="4775621" y="12199534"/>
            <a:chExt cx="3006236" cy="1501735"/>
          </a:xfrm>
        </p:grpSpPr>
        <p:graphicFrame>
          <p:nvGraphicFramePr>
            <p:cNvPr id="131" name="Chart 130">
              <a:extLst>
                <a:ext uri="{FF2B5EF4-FFF2-40B4-BE49-F238E27FC236}">
                  <a16:creationId xmlns:a16="http://schemas.microsoft.com/office/drawing/2014/main" id="{8D9CA8B3-DB72-494A-BD90-50C9F5BBE233}"/>
                </a:ext>
              </a:extLst>
            </p:cNvPr>
            <p:cNvGraphicFramePr/>
            <p:nvPr/>
          </p:nvGraphicFramePr>
          <p:xfrm>
            <a:off x="4775621" y="12709511"/>
            <a:ext cx="1016076" cy="9917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4D02535-8F77-46C9-A3DD-90C2CD693162}"/>
                </a:ext>
              </a:extLst>
            </p:cNvPr>
            <p:cNvSpPr txBox="1"/>
            <p:nvPr/>
          </p:nvSpPr>
          <p:spPr>
            <a:xfrm>
              <a:off x="5769198" y="12712547"/>
              <a:ext cx="1996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amet.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604EEC6-89D2-459F-B7D5-B0E538B51018}"/>
                </a:ext>
              </a:extLst>
            </p:cNvPr>
            <p:cNvSpPr txBox="1"/>
            <p:nvPr/>
          </p:nvSpPr>
          <p:spPr>
            <a:xfrm>
              <a:off x="5777883" y="13354043"/>
              <a:ext cx="2003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bg1"/>
                  </a:solidFill>
                  <a:latin typeface="+mj-lt"/>
                </a:rPr>
                <a:t>Q2 20yy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C5D245-204E-49F0-B31A-B55C1911E30D}"/>
                </a:ext>
              </a:extLst>
            </p:cNvPr>
            <p:cNvSpPr txBox="1"/>
            <p:nvPr/>
          </p:nvSpPr>
          <p:spPr>
            <a:xfrm>
              <a:off x="4933331" y="12199534"/>
              <a:ext cx="880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45%</a:t>
              </a:r>
            </a:p>
          </p:txBody>
        </p:sp>
      </p:grpSp>
      <p:grpSp>
        <p:nvGrpSpPr>
          <p:cNvPr id="14" name="Group 13" descr="Donut Graph">
            <a:extLst>
              <a:ext uri="{FF2B5EF4-FFF2-40B4-BE49-F238E27FC236}">
                <a16:creationId xmlns:a16="http://schemas.microsoft.com/office/drawing/2014/main" id="{085AC093-216D-4B7B-A8F2-A1B429A4F54E}"/>
              </a:ext>
            </a:extLst>
          </p:cNvPr>
          <p:cNvGrpSpPr/>
          <p:nvPr/>
        </p:nvGrpSpPr>
        <p:grpSpPr>
          <a:xfrm>
            <a:off x="8119362" y="12199534"/>
            <a:ext cx="2983737" cy="1501735"/>
            <a:chOff x="8119362" y="12199534"/>
            <a:chExt cx="2983737" cy="1501735"/>
          </a:xfrm>
        </p:grpSpPr>
        <p:graphicFrame>
          <p:nvGraphicFramePr>
            <p:cNvPr id="132" name="Chart 131">
              <a:extLst>
                <a:ext uri="{FF2B5EF4-FFF2-40B4-BE49-F238E27FC236}">
                  <a16:creationId xmlns:a16="http://schemas.microsoft.com/office/drawing/2014/main" id="{FDD646EC-D351-4F7D-BAD6-BE813A99D88E}"/>
                </a:ext>
              </a:extLst>
            </p:cNvPr>
            <p:cNvGraphicFramePr/>
            <p:nvPr/>
          </p:nvGraphicFramePr>
          <p:xfrm>
            <a:off x="8119362" y="12709511"/>
            <a:ext cx="1016076" cy="9917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05C5742-9DF6-4362-ADA6-E2361D6F6683}"/>
                </a:ext>
              </a:extLst>
            </p:cNvPr>
            <p:cNvSpPr txBox="1"/>
            <p:nvPr/>
          </p:nvSpPr>
          <p:spPr>
            <a:xfrm>
              <a:off x="9090440" y="12712547"/>
              <a:ext cx="1996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Lorem </a:t>
              </a:r>
              <a:r>
                <a:rPr lang="en-US" noProof="1">
                  <a:solidFill>
                    <a:schemeClr val="bg1">
                      <a:lumMod val="65000"/>
                    </a:schemeClr>
                  </a:solidFill>
                </a:rPr>
                <a:t>ipsum dolor sit amet.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EB4A8D-01AB-45E1-B4F5-06710147B2DE}"/>
                </a:ext>
              </a:extLst>
            </p:cNvPr>
            <p:cNvSpPr txBox="1"/>
            <p:nvPr/>
          </p:nvSpPr>
          <p:spPr>
            <a:xfrm>
              <a:off x="9099125" y="13354043"/>
              <a:ext cx="2003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bg1"/>
                  </a:solidFill>
                  <a:latin typeface="+mj-lt"/>
                </a:rPr>
                <a:t>Q3 20yy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830A1E7-36F2-4796-8E4D-EE22A3B3DB18}"/>
                </a:ext>
              </a:extLst>
            </p:cNvPr>
            <p:cNvSpPr txBox="1"/>
            <p:nvPr/>
          </p:nvSpPr>
          <p:spPr>
            <a:xfrm>
              <a:off x="8254573" y="12199534"/>
              <a:ext cx="880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24%</a:t>
              </a:r>
            </a:p>
          </p:txBody>
        </p:sp>
      </p:grpSp>
      <p:grpSp>
        <p:nvGrpSpPr>
          <p:cNvPr id="23" name="Group 22" descr="Legend">
            <a:extLst>
              <a:ext uri="{FF2B5EF4-FFF2-40B4-BE49-F238E27FC236}">
                <a16:creationId xmlns:a16="http://schemas.microsoft.com/office/drawing/2014/main" id="{ADF2C43B-5321-45EB-9E08-F39238759679}"/>
              </a:ext>
            </a:extLst>
          </p:cNvPr>
          <p:cNvGrpSpPr/>
          <p:nvPr/>
        </p:nvGrpSpPr>
        <p:grpSpPr>
          <a:xfrm>
            <a:off x="4525834" y="14650847"/>
            <a:ext cx="3140332" cy="189195"/>
            <a:chOff x="463230" y="14650847"/>
            <a:chExt cx="3140332" cy="189195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9CA6FF8-F9AA-4ECE-88D7-919D9B12FEB1}"/>
                </a:ext>
              </a:extLst>
            </p:cNvPr>
            <p:cNvSpPr txBox="1"/>
            <p:nvPr/>
          </p:nvSpPr>
          <p:spPr>
            <a:xfrm>
              <a:off x="730693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Growth</a:t>
              </a:r>
              <a:endParaRPr lang="en-US" sz="1200" noProof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1B74DC2-15B0-4CAB-84AC-6F22B4D902A2}"/>
                </a:ext>
              </a:extLst>
            </p:cNvPr>
            <p:cNvSpPr txBox="1"/>
            <p:nvPr/>
          </p:nvSpPr>
          <p:spPr>
            <a:xfrm>
              <a:off x="1807257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Shows</a:t>
              </a:r>
              <a:endParaRPr lang="en-US" sz="1200" noProof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2DF58DC-F3CE-4437-9B19-D6D0DF0AC904}"/>
                </a:ext>
              </a:extLst>
            </p:cNvPr>
            <p:cNvSpPr/>
            <p:nvPr/>
          </p:nvSpPr>
          <p:spPr>
            <a:xfrm>
              <a:off x="463230" y="14678120"/>
              <a:ext cx="134649" cy="13464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DD6DD32-4881-4030-9E68-078AFE0AF706}"/>
                </a:ext>
              </a:extLst>
            </p:cNvPr>
            <p:cNvSpPr/>
            <p:nvPr/>
          </p:nvSpPr>
          <p:spPr>
            <a:xfrm>
              <a:off x="1539794" y="14678120"/>
              <a:ext cx="134649" cy="13464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B8067C8-654D-4CEF-8EFF-ED031D7BF279}"/>
                </a:ext>
              </a:extLst>
            </p:cNvPr>
            <p:cNvSpPr/>
            <p:nvPr/>
          </p:nvSpPr>
          <p:spPr>
            <a:xfrm>
              <a:off x="2616358" y="14678120"/>
              <a:ext cx="134649" cy="1346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13CD84A-EBED-4581-B0E7-E8BD7714225B}"/>
                </a:ext>
              </a:extLst>
            </p:cNvPr>
            <p:cNvSpPr txBox="1"/>
            <p:nvPr/>
          </p:nvSpPr>
          <p:spPr>
            <a:xfrm>
              <a:off x="2927276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Sales</a:t>
              </a:r>
              <a:endParaRPr lang="en-US" sz="1200" noProof="1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2" name="Rectangle 21" descr="Bottom Bar">
            <a:extLst>
              <a:ext uri="{FF2B5EF4-FFF2-40B4-BE49-F238E27FC236}">
                <a16:creationId xmlns:a16="http://schemas.microsoft.com/office/drawing/2014/main" id="{8B5655C9-67FC-4407-AF9A-B7431182A2A8}"/>
              </a:ext>
            </a:extLst>
          </p:cNvPr>
          <p:cNvSpPr/>
          <p:nvPr/>
        </p:nvSpPr>
        <p:spPr>
          <a:xfrm>
            <a:off x="0" y="15222062"/>
            <a:ext cx="12192000" cy="10339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034B4B-A7D2-403B-866B-8F4C4A0380C2}"/>
              </a:ext>
            </a:extLst>
          </p:cNvPr>
          <p:cNvSpPr txBox="1"/>
          <p:nvPr/>
        </p:nvSpPr>
        <p:spPr>
          <a:xfrm>
            <a:off x="330200" y="15421172"/>
            <a:ext cx="6469718" cy="667357"/>
          </a:xfrm>
          <a:prstGeom prst="rect">
            <a:avLst/>
          </a:prstGeom>
          <a:noFill/>
        </p:spPr>
        <p:txBody>
          <a:bodyPr wrap="square" lIns="0" tIns="0" rIns="0" bIns="0" numCol="3" spcCol="180000" rtlCol="0" anchor="t">
            <a:noAutofit/>
          </a:bodyPr>
          <a:lstStyle/>
          <a:p>
            <a:r>
              <a:rPr lang="en-US" sz="800" b="1" dirty="0">
                <a:solidFill>
                  <a:schemeClr val="bg1">
                    <a:lumMod val="75000"/>
                  </a:schemeClr>
                </a:solidFill>
              </a:rPr>
              <a:t>Sources of Information</a:t>
            </a:r>
          </a:p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* Lorem</a:t>
            </a:r>
            <a:r>
              <a:rPr lang="en-US" sz="800" noProof="1">
                <a:solidFill>
                  <a:schemeClr val="bg1">
                    <a:lumMod val="75000"/>
                  </a:schemeClr>
                </a:solidFill>
              </a:rPr>
              <a:t> ipsum dolor sit amet, consectetuer adipiscing elit. Maecenas porttitor congue massa. Fusce posuere, magna sed pulvinar ultricies, purus lectus malesuada libero, sit.</a:t>
            </a:r>
            <a:br>
              <a:rPr lang="en-US" sz="800" noProof="1">
                <a:solidFill>
                  <a:schemeClr val="bg1">
                    <a:lumMod val="75000"/>
                  </a:schemeClr>
                </a:solidFill>
              </a:rPr>
            </a:br>
            <a:endParaRPr lang="en-US" sz="800" noProof="1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800" noProof="1">
                <a:solidFill>
                  <a:schemeClr val="bg1">
                    <a:lumMod val="75000"/>
                  </a:schemeClr>
                </a:solidFill>
              </a:rPr>
              <a:t>** Nunc viverra imperdiet enim. Fusce est. Vivamus a tellus. Pellentesque habitant morbi tristique senectus et netus et malesuada fames ac turpis egestas. Proin pharetra nonummy pede. Mauris et orci. </a:t>
            </a:r>
          </a:p>
          <a:p>
            <a:endParaRPr lang="en-US" sz="800" noProof="1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800" noProof="1">
                <a:solidFill>
                  <a:schemeClr val="bg1">
                    <a:lumMod val="75000"/>
                  </a:schemeClr>
                </a:solidFill>
              </a:rPr>
              <a:t>*** Lorem ipsum dolor sit amet, consectetuer adipiscing elit. Maecenas porttitor congue massa. Fusce posuere, magna sed pulvinar ultricies, purus lectus malesuada libero, sit amet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4" name="Straight Connector 73" descr="Footer accent divider line">
            <a:extLst>
              <a:ext uri="{FF2B5EF4-FFF2-40B4-BE49-F238E27FC236}">
                <a16:creationId xmlns:a16="http://schemas.microsoft.com/office/drawing/2014/main" id="{F4FDF632-4D14-497C-9373-F6176DCB1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122542" y="15346680"/>
            <a:ext cx="0" cy="7987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phic 76" descr="Link">
            <a:extLst>
              <a:ext uri="{FF2B5EF4-FFF2-40B4-BE49-F238E27FC236}">
                <a16:creationId xmlns:a16="http://schemas.microsoft.com/office/drawing/2014/main" id="{6F4854C0-20B7-469B-8994-C6A69C41D3C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7173" y="15442595"/>
            <a:ext cx="167193" cy="16719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FA0DFC3-09B2-47CC-80EA-B8E0E380702D}"/>
              </a:ext>
            </a:extLst>
          </p:cNvPr>
          <p:cNvSpPr txBox="1"/>
          <p:nvPr/>
        </p:nvSpPr>
        <p:spPr>
          <a:xfrm>
            <a:off x="7612650" y="15421172"/>
            <a:ext cx="1898674" cy="1922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www.fabrikam.com</a:t>
            </a:r>
          </a:p>
        </p:txBody>
      </p:sp>
      <p:pic>
        <p:nvPicPr>
          <p:cNvPr id="75" name="Graphic 74" descr="Envelope" title="Icon Presenter Email">
            <a:extLst>
              <a:ext uri="{FF2B5EF4-FFF2-40B4-BE49-F238E27FC236}">
                <a16:creationId xmlns:a16="http://schemas.microsoft.com/office/drawing/2014/main" id="{BB07E967-37AE-48B4-B652-2F1B001326D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46013" y="15669552"/>
            <a:ext cx="149512" cy="14951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3BB2341-1E72-4DA3-84B4-13744FD3C107}"/>
              </a:ext>
            </a:extLst>
          </p:cNvPr>
          <p:cNvSpPr txBox="1"/>
          <p:nvPr/>
        </p:nvSpPr>
        <p:spPr>
          <a:xfrm>
            <a:off x="7612650" y="15642376"/>
            <a:ext cx="1898674" cy="1922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info@fabrikam.com</a:t>
            </a:r>
          </a:p>
        </p:txBody>
      </p:sp>
      <p:pic>
        <p:nvPicPr>
          <p:cNvPr id="76" name="Graphic 75" descr="Smart Phone" title="Icon - Presenter Phone Number">
            <a:extLst>
              <a:ext uri="{FF2B5EF4-FFF2-40B4-BE49-F238E27FC236}">
                <a16:creationId xmlns:a16="http://schemas.microsoft.com/office/drawing/2014/main" id="{BDCB3D16-EDDE-4A40-A69C-13D573897906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46013" y="15897875"/>
            <a:ext cx="149512" cy="14951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6E4AA53-4CC0-4A58-875B-C0DCF1E8ACFF}"/>
              </a:ext>
            </a:extLst>
          </p:cNvPr>
          <p:cNvSpPr txBox="1"/>
          <p:nvPr/>
        </p:nvSpPr>
        <p:spPr>
          <a:xfrm>
            <a:off x="7612650" y="15861193"/>
            <a:ext cx="1898674" cy="1922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208 555 0100</a:t>
            </a:r>
          </a:p>
        </p:txBody>
      </p:sp>
      <p:cxnSp>
        <p:nvCxnSpPr>
          <p:cNvPr id="28" name="Straight Connector 27" descr="Footer accent divider line">
            <a:extLst>
              <a:ext uri="{FF2B5EF4-FFF2-40B4-BE49-F238E27FC236}">
                <a16:creationId xmlns:a16="http://schemas.microsoft.com/office/drawing/2014/main" id="{22DA487B-67A2-42A3-9796-1277E424A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583802" y="15346680"/>
            <a:ext cx="0" cy="7987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9F90BE5-1D52-4823-A506-8E0D050D2897}"/>
              </a:ext>
            </a:extLst>
          </p:cNvPr>
          <p:cNvSpPr txBox="1"/>
          <p:nvPr/>
        </p:nvSpPr>
        <p:spPr>
          <a:xfrm>
            <a:off x="9736202" y="15489577"/>
            <a:ext cx="2147977" cy="498905"/>
          </a:xfrm>
          <a:prstGeom prst="rect">
            <a:avLst/>
          </a:prstGeom>
          <a:noFill/>
        </p:spPr>
        <p:txBody>
          <a:bodyPr wrap="square" lIns="0" tIns="10800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200" b="1" spc="-150" dirty="0">
                <a:solidFill>
                  <a:schemeClr val="accent1"/>
                </a:solidFill>
              </a:rPr>
              <a:t>FABRIKAM</a:t>
            </a:r>
          </a:p>
          <a:p>
            <a:pPr algn="ctr">
              <a:lnSpc>
                <a:spcPts val="900"/>
              </a:lnSpc>
            </a:pPr>
            <a:r>
              <a:rPr lang="en-US" sz="1150" dirty="0">
                <a:solidFill>
                  <a:schemeClr val="bg1">
                    <a:lumMod val="75000"/>
                  </a:schemeClr>
                </a:solidFill>
              </a:rPr>
              <a:t>Fashion Fabrics </a:t>
            </a:r>
            <a:r>
              <a:rPr lang="en-US" sz="1300" i="1" dirty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Incorporated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6B0D46-DE22-44CA-8A54-BB1D1494B47B}"/>
              </a:ext>
            </a:extLst>
          </p:cNvPr>
          <p:cNvSpPr/>
          <p:nvPr/>
        </p:nvSpPr>
        <p:spPr>
          <a:xfrm>
            <a:off x="4673751" y="7943334"/>
            <a:ext cx="284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Fashion Infographics_SB -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314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3D58F-6D6D-440A-AD67-B73015CC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spc="-300" dirty="0"/>
              <a:t>HOW </a:t>
            </a:r>
            <a:r>
              <a:rPr lang="en-US" sz="6000" b="1" spc="-300" dirty="0">
                <a:solidFill>
                  <a:schemeClr val="bg1"/>
                </a:solidFill>
              </a:rPr>
              <a:t> TO USE </a:t>
            </a:r>
            <a:r>
              <a:rPr lang="en-US" sz="6000" i="1" spc="-300" dirty="0">
                <a:solidFill>
                  <a:schemeClr val="bg1"/>
                </a:solidFill>
              </a:rPr>
              <a:t>This Template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BE093C-BBC1-4B55-93F2-8902F98CF9EA}"/>
              </a:ext>
            </a:extLst>
          </p:cNvPr>
          <p:cNvSpPr txBox="1"/>
          <p:nvPr/>
        </p:nvSpPr>
        <p:spPr>
          <a:xfrm>
            <a:off x="648964" y="3168592"/>
            <a:ext cx="908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+mj-lt"/>
              </a:rPr>
              <a:t>Edit Brace Point Position and Size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D3C506C-6419-4896-BB76-3351C2FE9C6F}"/>
              </a:ext>
            </a:extLst>
          </p:cNvPr>
          <p:cNvSpPr txBox="1">
            <a:spLocks noChangeAspect="1"/>
          </p:cNvSpPr>
          <p:nvPr/>
        </p:nvSpPr>
        <p:spPr>
          <a:xfrm>
            <a:off x="717852" y="4280992"/>
            <a:ext cx="405710" cy="40571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b="1" dirty="0">
                <a:latin typeface="+mj-lt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B6F696-266D-41C6-9A70-AE4CE5D993AA}"/>
              </a:ext>
            </a:extLst>
          </p:cNvPr>
          <p:cNvSpPr txBox="1"/>
          <p:nvPr/>
        </p:nvSpPr>
        <p:spPr>
          <a:xfrm>
            <a:off x="1167189" y="4249121"/>
            <a:ext cx="2599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the brace graphic that might be grouped with the horizontal lines.</a:t>
            </a:r>
            <a:endParaRPr lang="en-US" noProof="1">
              <a:solidFill>
                <a:schemeClr val="bg1"/>
              </a:solidFill>
            </a:endParaRPr>
          </a:p>
        </p:txBody>
      </p:sp>
      <p:pic>
        <p:nvPicPr>
          <p:cNvPr id="16" name="Picture 15" descr="Brace graphic instruction example">
            <a:extLst>
              <a:ext uri="{FF2B5EF4-FFF2-40B4-BE49-F238E27FC236}">
                <a16:creationId xmlns:a16="http://schemas.microsoft.com/office/drawing/2014/main" id="{0BAD00BD-C869-41BB-BF42-B95B5158E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053" y="5294373"/>
            <a:ext cx="2219325" cy="2152650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98DE76AB-4213-4785-B42E-ADE2E38EDC95}"/>
              </a:ext>
            </a:extLst>
          </p:cNvPr>
          <p:cNvSpPr txBox="1"/>
          <p:nvPr/>
        </p:nvSpPr>
        <p:spPr>
          <a:xfrm>
            <a:off x="1338191" y="7402924"/>
            <a:ext cx="2257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Brace Graphic (</a:t>
            </a:r>
            <a:r>
              <a:rPr lang="en-US" sz="1400" i="1" dirty="0">
                <a:solidFill>
                  <a:schemeClr val="bg1"/>
                </a:solidFill>
              </a:rPr>
              <a:t>Ungrouped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  <a:endParaRPr lang="en-US" sz="1400" noProof="1">
              <a:solidFill>
                <a:schemeClr val="bg1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7772ACF4-BC4E-4F78-B71C-62DD9C3934C9}"/>
              </a:ext>
            </a:extLst>
          </p:cNvPr>
          <p:cNvSpPr txBox="1">
            <a:spLocks noChangeAspect="1"/>
          </p:cNvSpPr>
          <p:nvPr/>
        </p:nvSpPr>
        <p:spPr>
          <a:xfrm>
            <a:off x="4068297" y="4280992"/>
            <a:ext cx="405710" cy="40571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b="1" dirty="0">
                <a:latin typeface="+mj-lt"/>
              </a:rPr>
              <a:t>2</a:t>
            </a:r>
          </a:p>
        </p:txBody>
      </p:sp>
      <p:pic>
        <p:nvPicPr>
          <p:cNvPr id="19" name="Picture 18" descr="Brace graphic instruction example">
            <a:extLst>
              <a:ext uri="{FF2B5EF4-FFF2-40B4-BE49-F238E27FC236}">
                <a16:creationId xmlns:a16="http://schemas.microsoft.com/office/drawing/2014/main" id="{62A3E194-31BF-4F27-A92F-240855AFD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541" y="5261352"/>
            <a:ext cx="2381250" cy="2143125"/>
          </a:xfrm>
          <a:prstGeom prst="rect">
            <a:avLst/>
          </a:prstGeom>
        </p:spPr>
      </p:pic>
      <p:sp>
        <p:nvSpPr>
          <p:cNvPr id="20" name="Arrow: Down 19" descr="Instructional arrow pointing left">
            <a:extLst>
              <a:ext uri="{FF2B5EF4-FFF2-40B4-BE49-F238E27FC236}">
                <a16:creationId xmlns:a16="http://schemas.microsoft.com/office/drawing/2014/main" id="{F9096073-4B72-4AFD-B1F4-38C676E5B6FD}"/>
              </a:ext>
            </a:extLst>
          </p:cNvPr>
          <p:cNvSpPr/>
          <p:nvPr/>
        </p:nvSpPr>
        <p:spPr>
          <a:xfrm rot="5400000">
            <a:off x="6787465" y="6015614"/>
            <a:ext cx="223471" cy="45115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A7ED0505-FCA9-4328-A6DF-D03B60F7E88B}"/>
              </a:ext>
            </a:extLst>
          </p:cNvPr>
          <p:cNvSpPr txBox="1"/>
          <p:nvPr/>
        </p:nvSpPr>
        <p:spPr>
          <a:xfrm>
            <a:off x="4517633" y="4249121"/>
            <a:ext cx="3200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the brace itself,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2 new editing nodes will appear.</a:t>
            </a:r>
          </a:p>
          <a:p>
            <a:r>
              <a:rPr lang="en-US" b="1" dirty="0">
                <a:solidFill>
                  <a:schemeClr val="bg1"/>
                </a:solidFill>
              </a:rPr>
              <a:t>Drag</a:t>
            </a:r>
            <a:r>
              <a:rPr lang="en-US" dirty="0">
                <a:solidFill>
                  <a:schemeClr val="bg1"/>
                </a:solidFill>
              </a:rPr>
              <a:t> the point node </a:t>
            </a:r>
            <a:r>
              <a:rPr lang="en-US" i="1" dirty="0">
                <a:solidFill>
                  <a:schemeClr val="bg1"/>
                </a:solidFill>
              </a:rPr>
              <a:t>up</a:t>
            </a:r>
            <a:r>
              <a:rPr lang="en-US" dirty="0">
                <a:solidFill>
                  <a:schemeClr val="bg1"/>
                </a:solidFill>
              </a:rPr>
              <a:t> or </a:t>
            </a:r>
            <a:r>
              <a:rPr lang="en-US" i="1" dirty="0">
                <a:solidFill>
                  <a:schemeClr val="bg1"/>
                </a:solidFill>
              </a:rPr>
              <a:t>down</a:t>
            </a:r>
            <a:r>
              <a:rPr lang="en-US" dirty="0">
                <a:solidFill>
                  <a:schemeClr val="bg1"/>
                </a:solidFill>
              </a:rPr>
              <a:t> to adjust the position.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7CFB26C-7411-4138-971D-1A57C83E4D3F}"/>
              </a:ext>
            </a:extLst>
          </p:cNvPr>
          <p:cNvSpPr txBox="1">
            <a:spLocks noChangeAspect="1"/>
          </p:cNvSpPr>
          <p:nvPr/>
        </p:nvSpPr>
        <p:spPr>
          <a:xfrm>
            <a:off x="7893339" y="4280992"/>
            <a:ext cx="405710" cy="40571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b="1" dirty="0">
                <a:latin typeface="+mj-lt"/>
              </a:rPr>
              <a:t>3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45D73F4-763D-496F-AE5F-0247ADAE762E}"/>
              </a:ext>
            </a:extLst>
          </p:cNvPr>
          <p:cNvSpPr txBox="1"/>
          <p:nvPr/>
        </p:nvSpPr>
        <p:spPr>
          <a:xfrm>
            <a:off x="8342675" y="4249121"/>
            <a:ext cx="3642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the brace graphic (</a:t>
            </a:r>
            <a:r>
              <a:rPr lang="en-US" i="1" dirty="0">
                <a:solidFill>
                  <a:schemeClr val="bg1"/>
                </a:solidFill>
              </a:rPr>
              <a:t>grouped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noProof="1">
                <a:solidFill>
                  <a:schemeClr val="bg1"/>
                </a:solidFill>
              </a:rPr>
              <a:t>Drag the top or bottom node until the brace starts to bend.</a:t>
            </a:r>
          </a:p>
        </p:txBody>
      </p:sp>
      <p:pic>
        <p:nvPicPr>
          <p:cNvPr id="24" name="Picture 23" descr="Large bracket">
            <a:extLst>
              <a:ext uri="{FF2B5EF4-FFF2-40B4-BE49-F238E27FC236}">
                <a16:creationId xmlns:a16="http://schemas.microsoft.com/office/drawing/2014/main" id="{D3CA09FC-1284-415E-BDF9-461057B17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200" y="5067028"/>
            <a:ext cx="2181390" cy="1895826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9B371DE3-BF70-43C1-95F8-28965DC08F0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1041" y="5299664"/>
            <a:ext cx="516155" cy="516155"/>
          </a:xfrm>
          <a:prstGeom prst="rect">
            <a:avLst/>
          </a:prstGeom>
        </p:spPr>
      </p:pic>
      <p:pic>
        <p:nvPicPr>
          <p:cNvPr id="25" name="Picture 24" descr="Smaller bracket, wrong.">
            <a:extLst>
              <a:ext uri="{FF2B5EF4-FFF2-40B4-BE49-F238E27FC236}">
                <a16:creationId xmlns:a16="http://schemas.microsoft.com/office/drawing/2014/main" id="{0F8BCAF0-D334-418F-BD4B-131E2B096D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1816" y="6705426"/>
            <a:ext cx="2054588" cy="818650"/>
          </a:xfrm>
          <a:prstGeom prst="rect">
            <a:avLst/>
          </a:prstGeom>
        </p:spPr>
      </p:pic>
      <p:sp>
        <p:nvSpPr>
          <p:cNvPr id="185" name="Arrow: Down 184" descr="Instructional arrow pointing northeast">
            <a:extLst>
              <a:ext uri="{FF2B5EF4-FFF2-40B4-BE49-F238E27FC236}">
                <a16:creationId xmlns:a16="http://schemas.microsoft.com/office/drawing/2014/main" id="{E03ACD7B-F3B7-46AE-8D3B-5F6709501503}"/>
              </a:ext>
            </a:extLst>
          </p:cNvPr>
          <p:cNvSpPr/>
          <p:nvPr/>
        </p:nvSpPr>
        <p:spPr>
          <a:xfrm rot="13500000">
            <a:off x="9371281" y="6852525"/>
            <a:ext cx="223471" cy="45115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Graphic 34" descr="Close">
            <a:extLst>
              <a:ext uri="{FF2B5EF4-FFF2-40B4-BE49-F238E27FC236}">
                <a16:creationId xmlns:a16="http://schemas.microsoft.com/office/drawing/2014/main" id="{BD87C5C1-ADC1-405A-8888-4EA781E8304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02330" y="6962854"/>
            <a:ext cx="516155" cy="516155"/>
          </a:xfrm>
          <a:prstGeom prst="rect">
            <a:avLst/>
          </a:prstGeom>
        </p:spPr>
      </p:pic>
      <p:cxnSp>
        <p:nvCxnSpPr>
          <p:cNvPr id="203" name="Straight Connector 202" descr="Horizontal divider image">
            <a:extLst>
              <a:ext uri="{FF2B5EF4-FFF2-40B4-BE49-F238E27FC236}">
                <a16:creationId xmlns:a16="http://schemas.microsoft.com/office/drawing/2014/main" id="{491F9E4D-A435-451C-84B7-31BBAB4A1B55}"/>
              </a:ext>
            </a:extLst>
          </p:cNvPr>
          <p:cNvCxnSpPr>
            <a:cxnSpLocks/>
          </p:cNvCxnSpPr>
          <p:nvPr/>
        </p:nvCxnSpPr>
        <p:spPr>
          <a:xfrm flipH="1">
            <a:off x="717852" y="8372842"/>
            <a:ext cx="10629344" cy="0"/>
          </a:xfrm>
          <a:prstGeom prst="line">
            <a:avLst/>
          </a:prstGeom>
          <a:ln>
            <a:gradFill>
              <a:gsLst>
                <a:gs pos="21000">
                  <a:schemeClr val="accent1">
                    <a:lumMod val="5000"/>
                    <a:lumOff val="95000"/>
                    <a:alpha val="16000"/>
                  </a:schemeClr>
                </a:gs>
                <a:gs pos="100000">
                  <a:schemeClr val="tx1"/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BA4FF3CD-BB4F-4D22-808F-9696FB6AC79D}"/>
              </a:ext>
            </a:extLst>
          </p:cNvPr>
          <p:cNvSpPr txBox="1"/>
          <p:nvPr/>
        </p:nvSpPr>
        <p:spPr>
          <a:xfrm>
            <a:off x="648964" y="8723699"/>
            <a:ext cx="908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+mj-lt"/>
              </a:rPr>
              <a:t>Add Depth of Field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0E9EE81-07D6-48B2-A2DC-C8E7EC057E60}"/>
              </a:ext>
            </a:extLst>
          </p:cNvPr>
          <p:cNvSpPr txBox="1"/>
          <p:nvPr/>
        </p:nvSpPr>
        <p:spPr>
          <a:xfrm>
            <a:off x="651381" y="10063072"/>
            <a:ext cx="1987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Simulate the ‘</a:t>
            </a:r>
            <a:r>
              <a:rPr lang="en-US" i="1" dirty="0">
                <a:solidFill>
                  <a:schemeClr val="bg1"/>
                </a:solidFill>
              </a:rPr>
              <a:t>Depth of Field</a:t>
            </a:r>
            <a:r>
              <a:rPr lang="en-US" dirty="0">
                <a:solidFill>
                  <a:schemeClr val="bg1"/>
                </a:solidFill>
              </a:rPr>
              <a:t>’ effect by blurring your background scene images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200" name="Arrow: Down 199" descr="Instructional arrow pointing down">
            <a:extLst>
              <a:ext uri="{FF2B5EF4-FFF2-40B4-BE49-F238E27FC236}">
                <a16:creationId xmlns:a16="http://schemas.microsoft.com/office/drawing/2014/main" id="{9AACDF69-1D03-45A4-80F1-72EBCC4FBEBE}"/>
              </a:ext>
            </a:extLst>
          </p:cNvPr>
          <p:cNvSpPr/>
          <p:nvPr/>
        </p:nvSpPr>
        <p:spPr>
          <a:xfrm>
            <a:off x="3835300" y="10162739"/>
            <a:ext cx="223471" cy="45115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 descr="Group of women images showing depth">
            <a:extLst>
              <a:ext uri="{FF2B5EF4-FFF2-40B4-BE49-F238E27FC236}">
                <a16:creationId xmlns:a16="http://schemas.microsoft.com/office/drawing/2014/main" id="{8D73A1AB-E786-4296-8355-6D8EED2F8F53}"/>
              </a:ext>
            </a:extLst>
          </p:cNvPr>
          <p:cNvGrpSpPr/>
          <p:nvPr/>
        </p:nvGrpSpPr>
        <p:grpSpPr>
          <a:xfrm>
            <a:off x="2584070" y="9963015"/>
            <a:ext cx="1609447" cy="3537780"/>
            <a:chOff x="3622025" y="4392311"/>
            <a:chExt cx="4591939" cy="10093697"/>
          </a:xfrm>
        </p:grpSpPr>
        <p:pic>
          <p:nvPicPr>
            <p:cNvPr id="189" name="Picture 188" descr="Woman facing away">
              <a:extLst>
                <a:ext uri="{FF2B5EF4-FFF2-40B4-BE49-F238E27FC236}">
                  <a16:creationId xmlns:a16="http://schemas.microsoft.com/office/drawing/2014/main" id="{4B3A9942-CFED-46CD-9DCB-BBC84A7B2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 radius="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2025" y="5652469"/>
              <a:ext cx="2127536" cy="6354180"/>
            </a:xfrm>
            <a:prstGeom prst="rect">
              <a:avLst/>
            </a:prstGeom>
          </p:spPr>
        </p:pic>
        <p:pic>
          <p:nvPicPr>
            <p:cNvPr id="190" name="Picture 189" descr="Women facing forward but in the background">
              <a:extLst>
                <a:ext uri="{FF2B5EF4-FFF2-40B4-BE49-F238E27FC236}">
                  <a16:creationId xmlns:a16="http://schemas.microsoft.com/office/drawing/2014/main" id="{FE3B3042-B846-4BE0-9FE9-90C985B91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8650" y="6812266"/>
              <a:ext cx="1505314" cy="3729785"/>
            </a:xfrm>
            <a:prstGeom prst="rect">
              <a:avLst/>
            </a:prstGeom>
          </p:spPr>
        </p:pic>
        <p:pic>
          <p:nvPicPr>
            <p:cNvPr id="188" name="Picture 187" descr="Model in the forefront, posing">
              <a:extLst>
                <a:ext uri="{FF2B5EF4-FFF2-40B4-BE49-F238E27FC236}">
                  <a16:creationId xmlns:a16="http://schemas.microsoft.com/office/drawing/2014/main" id="{A78B6AF9-19C6-45AF-AE9C-17CC4DDD5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10343" y="4392311"/>
              <a:ext cx="3546702" cy="10093697"/>
            </a:xfrm>
            <a:prstGeom prst="rect">
              <a:avLst/>
            </a:prstGeom>
          </p:spPr>
        </p:pic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6A73D720-3910-4059-81DA-C118243E33A6}"/>
              </a:ext>
            </a:extLst>
          </p:cNvPr>
          <p:cNvSpPr txBox="1">
            <a:spLocks noChangeAspect="1"/>
          </p:cNvSpPr>
          <p:nvPr/>
        </p:nvSpPr>
        <p:spPr>
          <a:xfrm>
            <a:off x="4626499" y="9902553"/>
            <a:ext cx="405710" cy="40571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b="1" dirty="0">
                <a:latin typeface="+mj-lt"/>
              </a:rPr>
              <a:t>1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0D9B09A-7C97-4038-80FA-F31D21AA68E7}"/>
              </a:ext>
            </a:extLst>
          </p:cNvPr>
          <p:cNvSpPr txBox="1"/>
          <p:nvPr/>
        </p:nvSpPr>
        <p:spPr>
          <a:xfrm>
            <a:off x="5075836" y="9870682"/>
            <a:ext cx="187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the model</a:t>
            </a:r>
            <a:endParaRPr lang="en-US" noProof="1">
              <a:solidFill>
                <a:schemeClr val="bg1"/>
              </a:solidFill>
            </a:endParaRPr>
          </a:p>
        </p:txBody>
      </p:sp>
      <p:pic>
        <p:nvPicPr>
          <p:cNvPr id="42" name="Picture 41" descr="Image of model to select">
            <a:extLst>
              <a:ext uri="{FF2B5EF4-FFF2-40B4-BE49-F238E27FC236}">
                <a16:creationId xmlns:a16="http://schemas.microsoft.com/office/drawing/2014/main" id="{0BB8B20E-BA19-4D5B-ADD9-44808B7D93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31028" y="10231220"/>
            <a:ext cx="1272886" cy="3108614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37CBACE9-A641-44BC-A6D8-1F6F89C73FA7}"/>
              </a:ext>
            </a:extLst>
          </p:cNvPr>
          <p:cNvSpPr txBox="1">
            <a:spLocks noChangeAspect="1"/>
          </p:cNvSpPr>
          <p:nvPr/>
        </p:nvSpPr>
        <p:spPr>
          <a:xfrm>
            <a:off x="7173307" y="9902553"/>
            <a:ext cx="405710" cy="40571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b="1" dirty="0">
                <a:latin typeface="+mj-lt"/>
              </a:rPr>
              <a:t>2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9E8F8CBD-E651-4230-9072-BA668CB89817}"/>
              </a:ext>
            </a:extLst>
          </p:cNvPr>
          <p:cNvSpPr txBox="1"/>
          <p:nvPr/>
        </p:nvSpPr>
        <p:spPr>
          <a:xfrm>
            <a:off x="7622643" y="9870682"/>
            <a:ext cx="400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the Blur - Artistic Effect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B83745D5-31CE-48B6-A82E-CEDAB4EB4B42}"/>
              </a:ext>
            </a:extLst>
          </p:cNvPr>
          <p:cNvSpPr txBox="1"/>
          <p:nvPr/>
        </p:nvSpPr>
        <p:spPr>
          <a:xfrm>
            <a:off x="7633508" y="10170035"/>
            <a:ext cx="3967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Format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 Artistic Effects (Dropdown)  Blur Effect </a:t>
            </a:r>
            <a:endParaRPr lang="en-US" sz="1200" noProof="1">
              <a:solidFill>
                <a:schemeClr val="bg1"/>
              </a:solidFill>
            </a:endParaRPr>
          </a:p>
        </p:txBody>
      </p:sp>
      <p:pic>
        <p:nvPicPr>
          <p:cNvPr id="193" name="Picture 192" descr="Artistic blurred image of a woman facing forward">
            <a:extLst>
              <a:ext uri="{FF2B5EF4-FFF2-40B4-BE49-F238E27FC236}">
                <a16:creationId xmlns:a16="http://schemas.microsoft.com/office/drawing/2014/main" id="{FD568658-D37A-480C-BD62-B6945F2F62EF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5343" y="10711092"/>
            <a:ext cx="934682" cy="2315904"/>
          </a:xfrm>
          <a:prstGeom prst="rect">
            <a:avLst/>
          </a:prstGeom>
        </p:spPr>
      </p:pic>
      <p:sp>
        <p:nvSpPr>
          <p:cNvPr id="198" name="Arrow: Down 197" descr="Instructional arrow pointing left from the blurred woman to the menu">
            <a:extLst>
              <a:ext uri="{FF2B5EF4-FFF2-40B4-BE49-F238E27FC236}">
                <a16:creationId xmlns:a16="http://schemas.microsoft.com/office/drawing/2014/main" id="{BB5697D5-E5FC-4EBA-9630-E6E8B5A24FED}"/>
              </a:ext>
            </a:extLst>
          </p:cNvPr>
          <p:cNvSpPr/>
          <p:nvPr/>
        </p:nvSpPr>
        <p:spPr>
          <a:xfrm rot="5400000">
            <a:off x="9080898" y="11465096"/>
            <a:ext cx="223471" cy="45115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 descr="Menu of artistic image affects">
            <a:extLst>
              <a:ext uri="{FF2B5EF4-FFF2-40B4-BE49-F238E27FC236}">
                <a16:creationId xmlns:a16="http://schemas.microsoft.com/office/drawing/2014/main" id="{8BA9CF84-E85D-4AD2-8308-BA4CE21739B6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4832" y="10621374"/>
            <a:ext cx="1228286" cy="2556735"/>
          </a:xfrm>
          <a:prstGeom prst="rect">
            <a:avLst/>
          </a:prstGeom>
        </p:spPr>
      </p:pic>
      <p:sp>
        <p:nvSpPr>
          <p:cNvPr id="22" name="Rectangle 21" descr="Bottom Bar">
            <a:extLst>
              <a:ext uri="{FF2B5EF4-FFF2-40B4-BE49-F238E27FC236}">
                <a16:creationId xmlns:a16="http://schemas.microsoft.com/office/drawing/2014/main" id="{8B5655C9-67FC-4407-AF9A-B7431182A2A8}"/>
              </a:ext>
            </a:extLst>
          </p:cNvPr>
          <p:cNvSpPr/>
          <p:nvPr/>
        </p:nvSpPr>
        <p:spPr>
          <a:xfrm>
            <a:off x="0" y="15222062"/>
            <a:ext cx="12192000" cy="1033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034B4B-A7D2-403B-866B-8F4C4A0380C2}"/>
              </a:ext>
            </a:extLst>
          </p:cNvPr>
          <p:cNvSpPr txBox="1"/>
          <p:nvPr/>
        </p:nvSpPr>
        <p:spPr>
          <a:xfrm>
            <a:off x="330200" y="15421172"/>
            <a:ext cx="6469718" cy="667357"/>
          </a:xfrm>
          <a:prstGeom prst="rect">
            <a:avLst/>
          </a:prstGeom>
          <a:noFill/>
        </p:spPr>
        <p:txBody>
          <a:bodyPr wrap="square" lIns="0" tIns="0" rIns="0" bIns="0" numCol="3" spcCol="180000" rtlCol="0" anchor="t">
            <a:noAutofit/>
          </a:bodyPr>
          <a:lstStyle/>
          <a:p>
            <a:r>
              <a:rPr lang="en-US" sz="800" b="1" dirty="0"/>
              <a:t>Sources of Information</a:t>
            </a:r>
          </a:p>
          <a:p>
            <a:r>
              <a:rPr lang="en-US" sz="800" dirty="0"/>
              <a:t>* Lorem</a:t>
            </a:r>
            <a:r>
              <a:rPr lang="en-US" sz="800" noProof="1"/>
              <a:t> ipsum dolor sit amet, consectetuer adipiscing elit. Maecenas porttitor congue massa. Fusce posuere, magna sed pulvinar ultricies, purus lectus malesuada libero, sit.</a:t>
            </a:r>
            <a:br>
              <a:rPr lang="en-US" sz="800" noProof="1"/>
            </a:br>
            <a:endParaRPr lang="en-US" sz="800" noProof="1"/>
          </a:p>
          <a:p>
            <a:r>
              <a:rPr lang="en-US" sz="800" noProof="1"/>
              <a:t>** Nunc viverra imperdiet enim. Fusce est. Vivamus a tellus. Pellentesque habitant morbi tristique senectus et netus et malesuada fames ac turpis egestas. Proin pharetra nonummy pede. Mauris et orci. </a:t>
            </a:r>
          </a:p>
          <a:p>
            <a:endParaRPr lang="en-US" sz="800" noProof="1"/>
          </a:p>
          <a:p>
            <a:r>
              <a:rPr lang="en-US" sz="800" noProof="1"/>
              <a:t>*** Lorem ipsum dolor sit amet, consectetuer adipiscing elit. Maecenas porttitor congue massa. Fusce posuere, magna sed pulvinar ultricies, purus lectus malesuada libero, sit amet</a:t>
            </a:r>
            <a:r>
              <a:rPr lang="en-US" sz="800" dirty="0"/>
              <a:t>.</a:t>
            </a:r>
          </a:p>
          <a:p>
            <a:endParaRPr lang="en-US" sz="800" dirty="0"/>
          </a:p>
          <a:p>
            <a:endParaRPr lang="en-US" sz="800" b="1" dirty="0"/>
          </a:p>
        </p:txBody>
      </p:sp>
      <p:cxnSp>
        <p:nvCxnSpPr>
          <p:cNvPr id="74" name="Straight Connector 73" descr="Footer divider line">
            <a:extLst>
              <a:ext uri="{FF2B5EF4-FFF2-40B4-BE49-F238E27FC236}">
                <a16:creationId xmlns:a16="http://schemas.microsoft.com/office/drawing/2014/main" id="{F4FDF632-4D14-497C-9373-F6176DCB1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122542" y="15346680"/>
            <a:ext cx="0" cy="7987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phic 76" descr="Link">
            <a:extLst>
              <a:ext uri="{FF2B5EF4-FFF2-40B4-BE49-F238E27FC236}">
                <a16:creationId xmlns:a16="http://schemas.microsoft.com/office/drawing/2014/main" id="{6F4854C0-20B7-469B-8994-C6A69C41D3CE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37173" y="15442595"/>
            <a:ext cx="167193" cy="16719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FA0DFC3-09B2-47CC-80EA-B8E0E380702D}"/>
              </a:ext>
            </a:extLst>
          </p:cNvPr>
          <p:cNvSpPr txBox="1"/>
          <p:nvPr/>
        </p:nvSpPr>
        <p:spPr>
          <a:xfrm>
            <a:off x="7612650" y="15421172"/>
            <a:ext cx="1898674" cy="1922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/>
              <a:t>www.fabrikam.com</a:t>
            </a:r>
          </a:p>
        </p:txBody>
      </p:sp>
      <p:pic>
        <p:nvPicPr>
          <p:cNvPr id="75" name="Graphic 74" descr="Envelope" title="Icon Presenter Email">
            <a:extLst>
              <a:ext uri="{FF2B5EF4-FFF2-40B4-BE49-F238E27FC236}">
                <a16:creationId xmlns:a16="http://schemas.microsoft.com/office/drawing/2014/main" id="{BB07E967-37AE-48B4-B652-2F1B001326D3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46013" y="15669552"/>
            <a:ext cx="149512" cy="14951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3BB2341-1E72-4DA3-84B4-13744FD3C107}"/>
              </a:ext>
            </a:extLst>
          </p:cNvPr>
          <p:cNvSpPr txBox="1"/>
          <p:nvPr/>
        </p:nvSpPr>
        <p:spPr>
          <a:xfrm>
            <a:off x="7612650" y="15642376"/>
            <a:ext cx="1898674" cy="1922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/>
              <a:t>info@fabrikam.com</a:t>
            </a:r>
          </a:p>
        </p:txBody>
      </p:sp>
      <p:pic>
        <p:nvPicPr>
          <p:cNvPr id="76" name="Graphic 75" descr="Smart Phone" title="Icon - Presenter Phone Number">
            <a:extLst>
              <a:ext uri="{FF2B5EF4-FFF2-40B4-BE49-F238E27FC236}">
                <a16:creationId xmlns:a16="http://schemas.microsoft.com/office/drawing/2014/main" id="{BDCB3D16-EDDE-4A40-A69C-13D573897906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346013" y="15897875"/>
            <a:ext cx="149512" cy="14951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6E4AA53-4CC0-4A58-875B-C0DCF1E8ACFF}"/>
              </a:ext>
            </a:extLst>
          </p:cNvPr>
          <p:cNvSpPr txBox="1"/>
          <p:nvPr/>
        </p:nvSpPr>
        <p:spPr>
          <a:xfrm>
            <a:off x="7612650" y="15861193"/>
            <a:ext cx="1898674" cy="1922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/>
              <a:t>208 555 0100</a:t>
            </a:r>
          </a:p>
        </p:txBody>
      </p:sp>
      <p:cxnSp>
        <p:nvCxnSpPr>
          <p:cNvPr id="28" name="Straight Connector 27" descr="Footer divider line">
            <a:extLst>
              <a:ext uri="{FF2B5EF4-FFF2-40B4-BE49-F238E27FC236}">
                <a16:creationId xmlns:a16="http://schemas.microsoft.com/office/drawing/2014/main" id="{22DA487B-67A2-42A3-9796-1277E424A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583802" y="15346680"/>
            <a:ext cx="0" cy="7987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9F90BE5-1D52-4823-A506-8E0D050D2897}"/>
              </a:ext>
            </a:extLst>
          </p:cNvPr>
          <p:cNvSpPr txBox="1"/>
          <p:nvPr/>
        </p:nvSpPr>
        <p:spPr>
          <a:xfrm>
            <a:off x="9736202" y="15489577"/>
            <a:ext cx="2147977" cy="498905"/>
          </a:xfrm>
          <a:prstGeom prst="rect">
            <a:avLst/>
          </a:prstGeom>
          <a:noFill/>
        </p:spPr>
        <p:txBody>
          <a:bodyPr wrap="square" lIns="0" tIns="10800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32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FABRIKAM</a:t>
            </a:r>
          </a:p>
          <a:p>
            <a:pPr algn="ctr">
              <a:lnSpc>
                <a:spcPts val="900"/>
              </a:lnSpc>
            </a:pPr>
            <a:r>
              <a:rPr lang="en-US" sz="1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Fashion Fabrics </a:t>
            </a:r>
            <a:r>
              <a:rPr lang="en-US" sz="13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Incorporated</a:t>
            </a:r>
          </a:p>
        </p:txBody>
      </p:sp>
    </p:spTree>
    <p:extLst>
      <p:ext uri="{BB962C8B-B14F-4D97-AF65-F5344CB8AC3E}">
        <p14:creationId xmlns:p14="http://schemas.microsoft.com/office/powerpoint/2010/main" val="1159528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6D630"/>
      </a:accent1>
      <a:accent2>
        <a:srgbClr val="D6A954"/>
      </a:accent2>
      <a:accent3>
        <a:srgbClr val="40A36F"/>
      </a:accent3>
      <a:accent4>
        <a:srgbClr val="458FD6"/>
      </a:accent4>
      <a:accent5>
        <a:srgbClr val="9F3ED6"/>
      </a:accent5>
      <a:accent6>
        <a:srgbClr val="A33B35"/>
      </a:accent6>
      <a:hlink>
        <a:srgbClr val="C6D630"/>
      </a:hlink>
      <a:folHlink>
        <a:srgbClr val="C6D630"/>
      </a:folHlink>
    </a:clrScheme>
    <a:fontScheme name="Custom 155">
      <a:majorFont>
        <a:latin typeface="Garamond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bg1">
              <a:lumMod val="9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ctr">
        <a:noAutofit/>
      </a:bodyPr>
      <a:lstStyle>
        <a:defPPr algn="ctr">
          <a:defRPr sz="2800" b="1" dirty="0" smtClean="0">
            <a:solidFill>
              <a:schemeClr val="bg1"/>
            </a:solidFill>
            <a:latin typeface="Corbel" panose="020B05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3F27873-7CD2-4E16-A484-EFEAF3781240}" vid="{F6276626-966B-4BB3-9741-A2ADA0CF9F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D64A49-1CA9-411A-995C-E10DEA383C4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421861C-E9CD-4914-8EF5-0A66468510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C6B547-E4C4-4B38-8AC4-5F722BB5B8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Fashion infographics poster</Template>
  <TotalTime>0</TotalTime>
  <Words>1408</Words>
  <Application>Microsoft Office PowerPoint</Application>
  <PresentationFormat>Custom</PresentationFormat>
  <Paragraphs>240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Corbel</vt:lpstr>
      <vt:lpstr>Garamond</vt:lpstr>
      <vt:lpstr>Times New Roman</vt:lpstr>
      <vt:lpstr>Office Theme</vt:lpstr>
      <vt:lpstr>Slide 1</vt:lpstr>
      <vt:lpstr>Slide 2</vt:lpstr>
      <vt:lpstr>Slide 3</vt:lpstr>
      <vt:lpstr>Slide 4</vt:lpstr>
      <vt:lpstr>Slide 5</vt:lpstr>
      <vt:lpstr>HOW  TO USE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Mohamed</dc:creator>
  <cp:lastModifiedBy>Mohamed</cp:lastModifiedBy>
  <cp:revision>1</cp:revision>
  <dcterms:created xsi:type="dcterms:W3CDTF">2021-03-05T15:26:34Z</dcterms:created>
  <dcterms:modified xsi:type="dcterms:W3CDTF">2021-03-05T15:26:46Z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